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9" r:id="rId2"/>
  </p:sldMasterIdLst>
  <p:notesMasterIdLst>
    <p:notesMasterId r:id="rId38"/>
  </p:notesMasterIdLst>
  <p:handoutMasterIdLst>
    <p:handoutMasterId r:id="rId39"/>
  </p:handoutMasterIdLst>
  <p:sldIdLst>
    <p:sldId id="257" r:id="rId3"/>
    <p:sldId id="1131" r:id="rId4"/>
    <p:sldId id="1045" r:id="rId5"/>
    <p:sldId id="1047" r:id="rId6"/>
    <p:sldId id="1093" r:id="rId7"/>
    <p:sldId id="1050" r:id="rId8"/>
    <p:sldId id="1052" r:id="rId9"/>
    <p:sldId id="1066" r:id="rId10"/>
    <p:sldId id="1132" r:id="rId11"/>
    <p:sldId id="1094" r:id="rId12"/>
    <p:sldId id="1127" r:id="rId13"/>
    <p:sldId id="1044" r:id="rId14"/>
    <p:sldId id="1116" r:id="rId15"/>
    <p:sldId id="1079" r:id="rId16"/>
    <p:sldId id="1082" r:id="rId17"/>
    <p:sldId id="1098" r:id="rId18"/>
    <p:sldId id="1133" r:id="rId19"/>
    <p:sldId id="1084" r:id="rId20"/>
    <p:sldId id="1099" r:id="rId21"/>
    <p:sldId id="1100" r:id="rId22"/>
    <p:sldId id="1085" r:id="rId23"/>
    <p:sldId id="1086" r:id="rId24"/>
    <p:sldId id="1087" r:id="rId25"/>
    <p:sldId id="1088" r:id="rId26"/>
    <p:sldId id="1134" r:id="rId27"/>
    <p:sldId id="1101" r:id="rId28"/>
    <p:sldId id="1089" r:id="rId29"/>
    <p:sldId id="1103" r:id="rId30"/>
    <p:sldId id="1090" r:id="rId31"/>
    <p:sldId id="1081" r:id="rId32"/>
    <p:sldId id="1091" r:id="rId33"/>
    <p:sldId id="1106" r:id="rId34"/>
    <p:sldId id="1118" r:id="rId35"/>
    <p:sldId id="1092" r:id="rId36"/>
    <p:sldId id="1136" r:id="rId3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  <a:srgbClr val="FFFFFF"/>
    <a:srgbClr val="FCCFB3"/>
    <a:srgbClr val="62AA39"/>
    <a:srgbClr val="4A4D56"/>
    <a:srgbClr val="E46C0A"/>
    <a:srgbClr val="F3B3B3"/>
    <a:srgbClr val="B3947E"/>
    <a:srgbClr val="FEB071"/>
    <a:srgbClr val="DC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3" autoAdjust="0"/>
    <p:restoredTop sz="94584" autoAdjust="0"/>
  </p:normalViewPr>
  <p:slideViewPr>
    <p:cSldViewPr>
      <p:cViewPr varScale="1">
        <p:scale>
          <a:sx n="86" d="100"/>
          <a:sy n="86" d="100"/>
        </p:scale>
        <p:origin x="1181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651494-5B24-402F-B86A-6CA488D6AC6B}" type="doc">
      <dgm:prSet loTypeId="urn:microsoft.com/office/officeart/2005/8/layout/process2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B223AD5-4E2E-4A63-98E5-B90CC839A5C6}">
      <dgm:prSet custT="1"/>
      <dgm:spPr>
        <a:ln w="12700">
          <a:solidFill>
            <a:srgbClr val="FFFF00"/>
          </a:solidFill>
        </a:ln>
      </dgm:spPr>
      <dgm:t>
        <a:bodyPr/>
        <a:lstStyle/>
        <a:p>
          <a:pPr algn="ctr"/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1.  Analysis</a:t>
          </a:r>
        </a:p>
      </dgm:t>
    </dgm:pt>
    <dgm:pt modelId="{28E88BE3-0915-471E-BEE6-A20438E55B53}" type="parTrans" cxnId="{141C06D6-6810-477E-BE6D-A49A903D6464}">
      <dgm:prSet/>
      <dgm:spPr/>
      <dgm:t>
        <a:bodyPr/>
        <a:lstStyle/>
        <a:p>
          <a:endParaRPr lang="en-US"/>
        </a:p>
      </dgm:t>
    </dgm:pt>
    <dgm:pt modelId="{7A3C33C6-7180-4911-A83B-E5C57BC3E7AE}" type="sibTrans" cxnId="{141C06D6-6810-477E-BE6D-A49A903D6464}">
      <dgm:prSet/>
      <dgm:spPr/>
      <dgm:t>
        <a:bodyPr/>
        <a:lstStyle/>
        <a:p>
          <a:endParaRPr lang="en-US"/>
        </a:p>
      </dgm:t>
    </dgm:pt>
    <dgm:pt modelId="{FF27235A-0AB0-4961-8BC0-EDA172CE6960}">
      <dgm:prSet custT="1"/>
      <dgm:spPr>
        <a:ln w="12700">
          <a:solidFill>
            <a:srgbClr val="FFFF00"/>
          </a:solidFill>
        </a:ln>
      </dgm:spPr>
      <dgm:t>
        <a:bodyPr/>
        <a:lstStyle/>
        <a:p>
          <a:pPr algn="ctr"/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2.  Stakeholder Meetings</a:t>
          </a:r>
        </a:p>
      </dgm:t>
    </dgm:pt>
    <dgm:pt modelId="{633F2472-57C0-40B2-A61E-1E5EC003D80C}" type="parTrans" cxnId="{66E1128D-853B-4427-8814-F78F581DB1E3}">
      <dgm:prSet/>
      <dgm:spPr/>
      <dgm:t>
        <a:bodyPr/>
        <a:lstStyle/>
        <a:p>
          <a:endParaRPr lang="en-US"/>
        </a:p>
      </dgm:t>
    </dgm:pt>
    <dgm:pt modelId="{CEA98FCE-49BC-4384-B8DB-F9A1C67433C4}" type="sibTrans" cxnId="{66E1128D-853B-4427-8814-F78F581DB1E3}">
      <dgm:prSet/>
      <dgm:spPr/>
      <dgm:t>
        <a:bodyPr/>
        <a:lstStyle/>
        <a:p>
          <a:endParaRPr lang="en-US"/>
        </a:p>
      </dgm:t>
    </dgm:pt>
    <dgm:pt modelId="{18671B6F-B00A-4B5B-BD9D-3620ECB352E5}">
      <dgm:prSet custT="1"/>
      <dgm:spPr>
        <a:ln w="12700">
          <a:solidFill>
            <a:srgbClr val="FFFF00"/>
          </a:solidFill>
        </a:ln>
      </dgm:spPr>
      <dgm:t>
        <a:bodyPr/>
        <a:lstStyle/>
        <a:p>
          <a:pPr algn="ctr"/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3. Community Meeting 1</a:t>
          </a:r>
        </a:p>
      </dgm:t>
    </dgm:pt>
    <dgm:pt modelId="{A63DE212-2C09-47C2-8966-63466DFF0CB2}" type="parTrans" cxnId="{148AD11E-3F9E-48F0-BF91-9AF73AE08A01}">
      <dgm:prSet/>
      <dgm:spPr/>
      <dgm:t>
        <a:bodyPr/>
        <a:lstStyle/>
        <a:p>
          <a:endParaRPr lang="en-US"/>
        </a:p>
      </dgm:t>
    </dgm:pt>
    <dgm:pt modelId="{5A978893-3E4F-4DD1-9793-AA2083B19F4F}" type="sibTrans" cxnId="{148AD11E-3F9E-48F0-BF91-9AF73AE08A01}">
      <dgm:prSet/>
      <dgm:spPr/>
      <dgm:t>
        <a:bodyPr/>
        <a:lstStyle/>
        <a:p>
          <a:endParaRPr lang="en-US"/>
        </a:p>
      </dgm:t>
    </dgm:pt>
    <dgm:pt modelId="{87123366-D86C-42C7-BAB7-8FACCF9F126A}">
      <dgm:prSet custT="1"/>
      <dgm:spPr>
        <a:ln w="12700">
          <a:solidFill>
            <a:srgbClr val="FFFF00"/>
          </a:solidFill>
        </a:ln>
      </dgm:spPr>
      <dgm:t>
        <a:bodyPr/>
        <a:lstStyle/>
        <a:p>
          <a:pPr algn="ctr"/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4. Concept Plan Alternatives</a:t>
          </a:r>
        </a:p>
      </dgm:t>
    </dgm:pt>
    <dgm:pt modelId="{CF7B1DDB-D3F9-4359-9DC4-943F34594463}" type="parTrans" cxnId="{EA29B113-87E7-432A-ADBA-8B877DA42AE7}">
      <dgm:prSet/>
      <dgm:spPr/>
      <dgm:t>
        <a:bodyPr/>
        <a:lstStyle/>
        <a:p>
          <a:endParaRPr lang="en-US"/>
        </a:p>
      </dgm:t>
    </dgm:pt>
    <dgm:pt modelId="{66870A9B-99AD-4EB9-913B-A9B3B465EF0E}" type="sibTrans" cxnId="{EA29B113-87E7-432A-ADBA-8B877DA42AE7}">
      <dgm:prSet/>
      <dgm:spPr/>
      <dgm:t>
        <a:bodyPr/>
        <a:lstStyle/>
        <a:p>
          <a:endParaRPr lang="en-US"/>
        </a:p>
      </dgm:t>
    </dgm:pt>
    <dgm:pt modelId="{A708365F-8E57-4BAE-8042-818CB1D58946}">
      <dgm:prSet custT="1"/>
      <dgm:spPr>
        <a:ln w="12700">
          <a:solidFill>
            <a:srgbClr val="FFFF00"/>
          </a:solidFill>
        </a:ln>
      </dgm:spPr>
      <dgm:t>
        <a:bodyPr/>
        <a:lstStyle/>
        <a:p>
          <a:pPr algn="ctr"/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5. On-Site Working Session</a:t>
          </a:r>
        </a:p>
      </dgm:t>
    </dgm:pt>
    <dgm:pt modelId="{5F21B103-4E47-4369-BEEB-E3574CA99B29}" type="parTrans" cxnId="{56964135-9431-414A-9BD3-7713620FC1F3}">
      <dgm:prSet/>
      <dgm:spPr/>
      <dgm:t>
        <a:bodyPr/>
        <a:lstStyle/>
        <a:p>
          <a:endParaRPr lang="en-US"/>
        </a:p>
      </dgm:t>
    </dgm:pt>
    <dgm:pt modelId="{CAE7972E-B4F7-4D3B-AFBA-E59ED656B3AD}" type="sibTrans" cxnId="{56964135-9431-414A-9BD3-7713620FC1F3}">
      <dgm:prSet/>
      <dgm:spPr/>
      <dgm:t>
        <a:bodyPr/>
        <a:lstStyle/>
        <a:p>
          <a:endParaRPr lang="en-US"/>
        </a:p>
      </dgm:t>
    </dgm:pt>
    <dgm:pt modelId="{F33C45E6-090A-46FB-8DCC-737CF14CD619}">
      <dgm:prSet custT="1"/>
      <dgm:spPr>
        <a:ln w="12700">
          <a:solidFill>
            <a:srgbClr val="FFFF00"/>
          </a:solidFill>
        </a:ln>
      </dgm:spPr>
      <dgm:t>
        <a:bodyPr/>
        <a:lstStyle/>
        <a:p>
          <a:pPr algn="ctr"/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6. Revised Plan</a:t>
          </a:r>
        </a:p>
      </dgm:t>
    </dgm:pt>
    <dgm:pt modelId="{5F89F396-A610-475A-A80A-B7EE2E8DE4F3}" type="parTrans" cxnId="{E8BE0109-7533-4BDB-BE8C-70DB9FBD8500}">
      <dgm:prSet/>
      <dgm:spPr/>
      <dgm:t>
        <a:bodyPr/>
        <a:lstStyle/>
        <a:p>
          <a:endParaRPr lang="en-US"/>
        </a:p>
      </dgm:t>
    </dgm:pt>
    <dgm:pt modelId="{431916F4-2F3C-43CA-8459-6F69BA6A6978}" type="sibTrans" cxnId="{E8BE0109-7533-4BDB-BE8C-70DB9FBD8500}">
      <dgm:prSet/>
      <dgm:spPr/>
      <dgm:t>
        <a:bodyPr/>
        <a:lstStyle/>
        <a:p>
          <a:endParaRPr lang="en-US"/>
        </a:p>
      </dgm:t>
    </dgm:pt>
    <dgm:pt modelId="{B49269D7-CA46-4BCA-A61C-FC4C1BAA16DA}">
      <dgm:prSet custT="1"/>
      <dgm:spPr>
        <a:solidFill>
          <a:srgbClr val="4F81BD">
            <a:shade val="80000"/>
            <a:hueOff val="218747"/>
            <a:satOff val="-3137"/>
            <a:lumOff val="18296"/>
            <a:alphaOff val="0"/>
          </a:srgbClr>
        </a:solidFill>
        <a:ln w="12700" cap="flat" cmpd="sng" algn="ctr">
          <a:solidFill>
            <a:srgbClr val="FFFF00"/>
          </a:solidFill>
          <a:prstDash val="solid"/>
        </a:ln>
        <a:effectLst/>
      </dgm:spPr>
      <dgm:t>
        <a:bodyPr spcFirstLastPara="0" vert="horz" wrap="square" lIns="91440" tIns="91440" rIns="91440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7. Community Meeting 2</a:t>
          </a:r>
        </a:p>
      </dgm:t>
    </dgm:pt>
    <dgm:pt modelId="{C6B93236-2388-4A1A-A0CF-2BCE849979F6}" type="parTrans" cxnId="{429395AE-FF24-4227-9F89-4AE297DBA59D}">
      <dgm:prSet/>
      <dgm:spPr/>
      <dgm:t>
        <a:bodyPr/>
        <a:lstStyle/>
        <a:p>
          <a:endParaRPr lang="en-US"/>
        </a:p>
      </dgm:t>
    </dgm:pt>
    <dgm:pt modelId="{CA50A1EE-6B26-4660-B4B2-A83904E4FA16}" type="sibTrans" cxnId="{429395AE-FF24-4227-9F89-4AE297DBA59D}">
      <dgm:prSet/>
      <dgm:spPr/>
      <dgm:t>
        <a:bodyPr/>
        <a:lstStyle/>
        <a:p>
          <a:endParaRPr lang="en-US"/>
        </a:p>
      </dgm:t>
    </dgm:pt>
    <dgm:pt modelId="{D435CB3E-5898-47D7-9433-1D6F78F8272F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algn="ctr"/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8. Final Plan Report</a:t>
          </a:r>
        </a:p>
      </dgm:t>
    </dgm:pt>
    <dgm:pt modelId="{2E090969-EE24-4A94-8286-8D3A57311019}" type="parTrans" cxnId="{0B7B0035-C035-4DE1-AB0E-3F45CCEB5993}">
      <dgm:prSet/>
      <dgm:spPr/>
      <dgm:t>
        <a:bodyPr/>
        <a:lstStyle/>
        <a:p>
          <a:endParaRPr lang="en-US"/>
        </a:p>
      </dgm:t>
    </dgm:pt>
    <dgm:pt modelId="{AF578CB6-FA4A-4611-AE09-4DCC928B56FA}" type="sibTrans" cxnId="{0B7B0035-C035-4DE1-AB0E-3F45CCEB5993}">
      <dgm:prSet/>
      <dgm:spPr/>
      <dgm:t>
        <a:bodyPr/>
        <a:lstStyle/>
        <a:p>
          <a:endParaRPr lang="en-US"/>
        </a:p>
      </dgm:t>
    </dgm:pt>
    <dgm:pt modelId="{9D5945F1-0397-45D3-BBE5-8DF11957F8CB}" type="pres">
      <dgm:prSet presAssocID="{48651494-5B24-402F-B86A-6CA488D6AC6B}" presName="linearFlow" presStyleCnt="0">
        <dgm:presLayoutVars>
          <dgm:resizeHandles val="exact"/>
        </dgm:presLayoutVars>
      </dgm:prSet>
      <dgm:spPr/>
    </dgm:pt>
    <dgm:pt modelId="{1E96FC5A-9AE3-4612-BBF8-A7EBE847209D}" type="pres">
      <dgm:prSet presAssocID="{3B223AD5-4E2E-4A63-98E5-B90CC839A5C6}" presName="node" presStyleLbl="node1" presStyleIdx="0" presStyleCnt="8" custScaleX="244536" custLinFactNeighborX="-394" custLinFactNeighborY="-1686">
        <dgm:presLayoutVars>
          <dgm:bulletEnabled val="1"/>
        </dgm:presLayoutVars>
      </dgm:prSet>
      <dgm:spPr/>
    </dgm:pt>
    <dgm:pt modelId="{8C818E82-58C1-4471-9783-773CA22A4D9A}" type="pres">
      <dgm:prSet presAssocID="{7A3C33C6-7180-4911-A83B-E5C57BC3E7AE}" presName="sibTrans" presStyleLbl="sibTrans2D1" presStyleIdx="0" presStyleCnt="7"/>
      <dgm:spPr/>
    </dgm:pt>
    <dgm:pt modelId="{9C31C922-852A-407B-8E8C-26CA3F6EAE43}" type="pres">
      <dgm:prSet presAssocID="{7A3C33C6-7180-4911-A83B-E5C57BC3E7AE}" presName="connectorText" presStyleLbl="sibTrans2D1" presStyleIdx="0" presStyleCnt="7"/>
      <dgm:spPr/>
    </dgm:pt>
    <dgm:pt modelId="{0CAEC590-00C2-4C1A-B7FC-EF0B7EE72107}" type="pres">
      <dgm:prSet presAssocID="{FF27235A-0AB0-4961-8BC0-EDA172CE6960}" presName="node" presStyleLbl="node1" presStyleIdx="1" presStyleCnt="8" custScaleX="243934" custLinFactNeighborY="-22252">
        <dgm:presLayoutVars>
          <dgm:bulletEnabled val="1"/>
        </dgm:presLayoutVars>
      </dgm:prSet>
      <dgm:spPr/>
    </dgm:pt>
    <dgm:pt modelId="{8EB3576E-E260-4075-908B-DFEA26B41093}" type="pres">
      <dgm:prSet presAssocID="{CEA98FCE-49BC-4384-B8DB-F9A1C67433C4}" presName="sibTrans" presStyleLbl="sibTrans2D1" presStyleIdx="1" presStyleCnt="7"/>
      <dgm:spPr/>
    </dgm:pt>
    <dgm:pt modelId="{2ED01ED1-9426-4C56-8D48-92DEB2AB6812}" type="pres">
      <dgm:prSet presAssocID="{CEA98FCE-49BC-4384-B8DB-F9A1C67433C4}" presName="connectorText" presStyleLbl="sibTrans2D1" presStyleIdx="1" presStyleCnt="7"/>
      <dgm:spPr/>
    </dgm:pt>
    <dgm:pt modelId="{A9426566-C176-4133-94AC-CD47853CF861}" type="pres">
      <dgm:prSet presAssocID="{18671B6F-B00A-4B5B-BD9D-3620ECB352E5}" presName="node" presStyleLbl="node1" presStyleIdx="2" presStyleCnt="8" custScaleX="243934" custLinFactNeighborY="-22252">
        <dgm:presLayoutVars>
          <dgm:bulletEnabled val="1"/>
        </dgm:presLayoutVars>
      </dgm:prSet>
      <dgm:spPr/>
    </dgm:pt>
    <dgm:pt modelId="{21FC73F7-DB7D-4FF4-A714-7C47FC10C7E0}" type="pres">
      <dgm:prSet presAssocID="{5A978893-3E4F-4DD1-9793-AA2083B19F4F}" presName="sibTrans" presStyleLbl="sibTrans2D1" presStyleIdx="2" presStyleCnt="7"/>
      <dgm:spPr/>
    </dgm:pt>
    <dgm:pt modelId="{87C9F8F8-D8FA-45A1-A388-5C5541B868EC}" type="pres">
      <dgm:prSet presAssocID="{5A978893-3E4F-4DD1-9793-AA2083B19F4F}" presName="connectorText" presStyleLbl="sibTrans2D1" presStyleIdx="2" presStyleCnt="7"/>
      <dgm:spPr/>
    </dgm:pt>
    <dgm:pt modelId="{B136D943-5877-4654-9E1B-5E4F3ADD9053}" type="pres">
      <dgm:prSet presAssocID="{87123366-D86C-42C7-BAB7-8FACCF9F126A}" presName="node" presStyleLbl="node1" presStyleIdx="3" presStyleCnt="8" custScaleX="243934" custLinFactNeighborY="-22252">
        <dgm:presLayoutVars>
          <dgm:bulletEnabled val="1"/>
        </dgm:presLayoutVars>
      </dgm:prSet>
      <dgm:spPr/>
    </dgm:pt>
    <dgm:pt modelId="{668609D1-071C-4802-9038-617CB80AECCB}" type="pres">
      <dgm:prSet presAssocID="{66870A9B-99AD-4EB9-913B-A9B3B465EF0E}" presName="sibTrans" presStyleLbl="sibTrans2D1" presStyleIdx="3" presStyleCnt="7"/>
      <dgm:spPr/>
    </dgm:pt>
    <dgm:pt modelId="{AB461DC5-E87D-4B7E-A3BE-AB438BFD5A2F}" type="pres">
      <dgm:prSet presAssocID="{66870A9B-99AD-4EB9-913B-A9B3B465EF0E}" presName="connectorText" presStyleLbl="sibTrans2D1" presStyleIdx="3" presStyleCnt="7"/>
      <dgm:spPr/>
    </dgm:pt>
    <dgm:pt modelId="{F1D177A0-C5C7-413C-9AAD-A1A816FB1FB8}" type="pres">
      <dgm:prSet presAssocID="{A708365F-8E57-4BAE-8042-818CB1D58946}" presName="node" presStyleLbl="node1" presStyleIdx="4" presStyleCnt="8" custScaleX="243934" custLinFactNeighborY="-22252">
        <dgm:presLayoutVars>
          <dgm:bulletEnabled val="1"/>
        </dgm:presLayoutVars>
      </dgm:prSet>
      <dgm:spPr/>
    </dgm:pt>
    <dgm:pt modelId="{DA01B7AD-9691-4145-B320-91C292C90417}" type="pres">
      <dgm:prSet presAssocID="{CAE7972E-B4F7-4D3B-AFBA-E59ED656B3AD}" presName="sibTrans" presStyleLbl="sibTrans2D1" presStyleIdx="4" presStyleCnt="7"/>
      <dgm:spPr/>
    </dgm:pt>
    <dgm:pt modelId="{FC01F7DD-3FAD-4D1A-B6A4-F33A7E874F70}" type="pres">
      <dgm:prSet presAssocID="{CAE7972E-B4F7-4D3B-AFBA-E59ED656B3AD}" presName="connectorText" presStyleLbl="sibTrans2D1" presStyleIdx="4" presStyleCnt="7"/>
      <dgm:spPr/>
    </dgm:pt>
    <dgm:pt modelId="{554B4B94-63CA-404E-961B-14D492D21F8B}" type="pres">
      <dgm:prSet presAssocID="{F33C45E6-090A-46FB-8DCC-737CF14CD619}" presName="node" presStyleLbl="node1" presStyleIdx="5" presStyleCnt="8" custScaleX="243934" custLinFactNeighborY="-22252">
        <dgm:presLayoutVars>
          <dgm:bulletEnabled val="1"/>
        </dgm:presLayoutVars>
      </dgm:prSet>
      <dgm:spPr/>
    </dgm:pt>
    <dgm:pt modelId="{8B699B1E-451D-4914-9876-FD70F24A85EA}" type="pres">
      <dgm:prSet presAssocID="{431916F4-2F3C-43CA-8459-6F69BA6A6978}" presName="sibTrans" presStyleLbl="sibTrans2D1" presStyleIdx="5" presStyleCnt="7"/>
      <dgm:spPr/>
    </dgm:pt>
    <dgm:pt modelId="{7DC0785B-9B53-4FCC-9444-0536315A06EF}" type="pres">
      <dgm:prSet presAssocID="{431916F4-2F3C-43CA-8459-6F69BA6A6978}" presName="connectorText" presStyleLbl="sibTrans2D1" presStyleIdx="5" presStyleCnt="7"/>
      <dgm:spPr/>
    </dgm:pt>
    <dgm:pt modelId="{CA201061-1855-49DB-A8C4-E63D327FDAFD}" type="pres">
      <dgm:prSet presAssocID="{B49269D7-CA46-4BCA-A61C-FC4C1BAA16DA}" presName="node" presStyleLbl="node1" presStyleIdx="6" presStyleCnt="8" custScaleX="243934" custLinFactNeighborY="-22252">
        <dgm:presLayoutVars>
          <dgm:bulletEnabled val="1"/>
        </dgm:presLayoutVars>
      </dgm:prSet>
      <dgm:spPr>
        <a:xfrm>
          <a:off x="0" y="4297298"/>
          <a:ext cx="4419599" cy="482996"/>
        </a:xfrm>
        <a:prstGeom prst="roundRect">
          <a:avLst>
            <a:gd name="adj" fmla="val 10000"/>
          </a:avLst>
        </a:prstGeom>
      </dgm:spPr>
    </dgm:pt>
    <dgm:pt modelId="{5372294D-D416-4116-8CD8-A7F989F6B8E4}" type="pres">
      <dgm:prSet presAssocID="{CA50A1EE-6B26-4660-B4B2-A83904E4FA16}" presName="sibTrans" presStyleLbl="sibTrans2D1" presStyleIdx="6" presStyleCnt="7"/>
      <dgm:spPr/>
    </dgm:pt>
    <dgm:pt modelId="{18EB1424-23A3-48FC-98DE-7546EB2BEF81}" type="pres">
      <dgm:prSet presAssocID="{CA50A1EE-6B26-4660-B4B2-A83904E4FA16}" presName="connectorText" presStyleLbl="sibTrans2D1" presStyleIdx="6" presStyleCnt="7"/>
      <dgm:spPr/>
    </dgm:pt>
    <dgm:pt modelId="{49EF63B4-BEE9-4BCC-867D-8EF65CABB34B}" type="pres">
      <dgm:prSet presAssocID="{D435CB3E-5898-47D7-9433-1D6F78F8272F}" presName="node" presStyleLbl="node1" presStyleIdx="7" presStyleCnt="8" custScaleX="243934" custLinFactNeighborY="-22252">
        <dgm:presLayoutVars>
          <dgm:bulletEnabled val="1"/>
        </dgm:presLayoutVars>
      </dgm:prSet>
      <dgm:spPr/>
    </dgm:pt>
  </dgm:ptLst>
  <dgm:cxnLst>
    <dgm:cxn modelId="{44CB7F06-A095-4FA2-B5E4-9E1DC670A406}" type="presOf" srcId="{48651494-5B24-402F-B86A-6CA488D6AC6B}" destId="{9D5945F1-0397-45D3-BBE5-8DF11957F8CB}" srcOrd="0" destOrd="0" presId="urn:microsoft.com/office/officeart/2005/8/layout/process2"/>
    <dgm:cxn modelId="{E8BE0109-7533-4BDB-BE8C-70DB9FBD8500}" srcId="{48651494-5B24-402F-B86A-6CA488D6AC6B}" destId="{F33C45E6-090A-46FB-8DCC-737CF14CD619}" srcOrd="5" destOrd="0" parTransId="{5F89F396-A610-475A-A80A-B7EE2E8DE4F3}" sibTransId="{431916F4-2F3C-43CA-8459-6F69BA6A6978}"/>
    <dgm:cxn modelId="{69B3040E-9B57-44DD-903E-D0A0F507D0AB}" type="presOf" srcId="{66870A9B-99AD-4EB9-913B-A9B3B465EF0E}" destId="{AB461DC5-E87D-4B7E-A3BE-AB438BFD5A2F}" srcOrd="1" destOrd="0" presId="urn:microsoft.com/office/officeart/2005/8/layout/process2"/>
    <dgm:cxn modelId="{EA29B113-87E7-432A-ADBA-8B877DA42AE7}" srcId="{48651494-5B24-402F-B86A-6CA488D6AC6B}" destId="{87123366-D86C-42C7-BAB7-8FACCF9F126A}" srcOrd="3" destOrd="0" parTransId="{CF7B1DDB-D3F9-4359-9DC4-943F34594463}" sibTransId="{66870A9B-99AD-4EB9-913B-A9B3B465EF0E}"/>
    <dgm:cxn modelId="{DD820E1E-F38C-4107-A5F0-EC82C3FA6BB6}" type="presOf" srcId="{431916F4-2F3C-43CA-8459-6F69BA6A6978}" destId="{7DC0785B-9B53-4FCC-9444-0536315A06EF}" srcOrd="1" destOrd="0" presId="urn:microsoft.com/office/officeart/2005/8/layout/process2"/>
    <dgm:cxn modelId="{148AD11E-3F9E-48F0-BF91-9AF73AE08A01}" srcId="{48651494-5B24-402F-B86A-6CA488D6AC6B}" destId="{18671B6F-B00A-4B5B-BD9D-3620ECB352E5}" srcOrd="2" destOrd="0" parTransId="{A63DE212-2C09-47C2-8966-63466DFF0CB2}" sibTransId="{5A978893-3E4F-4DD1-9793-AA2083B19F4F}"/>
    <dgm:cxn modelId="{0E970223-76C4-448A-94A0-AAA45992F865}" type="presOf" srcId="{3B223AD5-4E2E-4A63-98E5-B90CC839A5C6}" destId="{1E96FC5A-9AE3-4612-BBF8-A7EBE847209D}" srcOrd="0" destOrd="0" presId="urn:microsoft.com/office/officeart/2005/8/layout/process2"/>
    <dgm:cxn modelId="{8AEBE225-9FB3-45ED-BBBA-7B6DA3F19796}" type="presOf" srcId="{CEA98FCE-49BC-4384-B8DB-F9A1C67433C4}" destId="{2ED01ED1-9426-4C56-8D48-92DEB2AB6812}" srcOrd="1" destOrd="0" presId="urn:microsoft.com/office/officeart/2005/8/layout/process2"/>
    <dgm:cxn modelId="{12BDD432-D623-41C3-9561-21E3ABE946FA}" type="presOf" srcId="{CEA98FCE-49BC-4384-B8DB-F9A1C67433C4}" destId="{8EB3576E-E260-4075-908B-DFEA26B41093}" srcOrd="0" destOrd="0" presId="urn:microsoft.com/office/officeart/2005/8/layout/process2"/>
    <dgm:cxn modelId="{557B0A33-B05B-4723-9D5D-523F6303D916}" type="presOf" srcId="{66870A9B-99AD-4EB9-913B-A9B3B465EF0E}" destId="{668609D1-071C-4802-9038-617CB80AECCB}" srcOrd="0" destOrd="0" presId="urn:microsoft.com/office/officeart/2005/8/layout/process2"/>
    <dgm:cxn modelId="{0B7B0035-C035-4DE1-AB0E-3F45CCEB5993}" srcId="{48651494-5B24-402F-B86A-6CA488D6AC6B}" destId="{D435CB3E-5898-47D7-9433-1D6F78F8272F}" srcOrd="7" destOrd="0" parTransId="{2E090969-EE24-4A94-8286-8D3A57311019}" sibTransId="{AF578CB6-FA4A-4611-AE09-4DCC928B56FA}"/>
    <dgm:cxn modelId="{56964135-9431-414A-9BD3-7713620FC1F3}" srcId="{48651494-5B24-402F-B86A-6CA488D6AC6B}" destId="{A708365F-8E57-4BAE-8042-818CB1D58946}" srcOrd="4" destOrd="0" parTransId="{5F21B103-4E47-4369-BEEB-E3574CA99B29}" sibTransId="{CAE7972E-B4F7-4D3B-AFBA-E59ED656B3AD}"/>
    <dgm:cxn modelId="{6D506A71-D5A8-4226-B762-7CA55C24C98D}" type="presOf" srcId="{FF27235A-0AB0-4961-8BC0-EDA172CE6960}" destId="{0CAEC590-00C2-4C1A-B7FC-EF0B7EE72107}" srcOrd="0" destOrd="0" presId="urn:microsoft.com/office/officeart/2005/8/layout/process2"/>
    <dgm:cxn modelId="{C4CEB054-D6B9-44C0-9785-1E142D2AD493}" type="presOf" srcId="{CA50A1EE-6B26-4660-B4B2-A83904E4FA16}" destId="{5372294D-D416-4116-8CD8-A7F989F6B8E4}" srcOrd="0" destOrd="0" presId="urn:microsoft.com/office/officeart/2005/8/layout/process2"/>
    <dgm:cxn modelId="{F2B86A57-0138-40AF-8FE7-BAFDCDDCF42A}" type="presOf" srcId="{5A978893-3E4F-4DD1-9793-AA2083B19F4F}" destId="{21FC73F7-DB7D-4FF4-A714-7C47FC10C7E0}" srcOrd="0" destOrd="0" presId="urn:microsoft.com/office/officeart/2005/8/layout/process2"/>
    <dgm:cxn modelId="{C33A227A-8E12-4B7D-9F36-7B123F46BFE3}" type="presOf" srcId="{D435CB3E-5898-47D7-9433-1D6F78F8272F}" destId="{49EF63B4-BEE9-4BCC-867D-8EF65CABB34B}" srcOrd="0" destOrd="0" presId="urn:microsoft.com/office/officeart/2005/8/layout/process2"/>
    <dgm:cxn modelId="{502D147F-A431-40D0-BF60-A8B8D57720DE}" type="presOf" srcId="{F33C45E6-090A-46FB-8DCC-737CF14CD619}" destId="{554B4B94-63CA-404E-961B-14D492D21F8B}" srcOrd="0" destOrd="0" presId="urn:microsoft.com/office/officeart/2005/8/layout/process2"/>
    <dgm:cxn modelId="{66E1128D-853B-4427-8814-F78F581DB1E3}" srcId="{48651494-5B24-402F-B86A-6CA488D6AC6B}" destId="{FF27235A-0AB0-4961-8BC0-EDA172CE6960}" srcOrd="1" destOrd="0" parTransId="{633F2472-57C0-40B2-A61E-1E5EC003D80C}" sibTransId="{CEA98FCE-49BC-4384-B8DB-F9A1C67433C4}"/>
    <dgm:cxn modelId="{CF32889C-0479-4C07-944A-7A01A6C29243}" type="presOf" srcId="{A708365F-8E57-4BAE-8042-818CB1D58946}" destId="{F1D177A0-C5C7-413C-9AAD-A1A816FB1FB8}" srcOrd="0" destOrd="0" presId="urn:microsoft.com/office/officeart/2005/8/layout/process2"/>
    <dgm:cxn modelId="{26F7BCA1-DF2B-4814-9B98-FBC1F01B2C23}" type="presOf" srcId="{7A3C33C6-7180-4911-A83B-E5C57BC3E7AE}" destId="{8C818E82-58C1-4471-9783-773CA22A4D9A}" srcOrd="0" destOrd="0" presId="urn:microsoft.com/office/officeart/2005/8/layout/process2"/>
    <dgm:cxn modelId="{429395AE-FF24-4227-9F89-4AE297DBA59D}" srcId="{48651494-5B24-402F-B86A-6CA488D6AC6B}" destId="{B49269D7-CA46-4BCA-A61C-FC4C1BAA16DA}" srcOrd="6" destOrd="0" parTransId="{C6B93236-2388-4A1A-A0CF-2BCE849979F6}" sibTransId="{CA50A1EE-6B26-4660-B4B2-A83904E4FA16}"/>
    <dgm:cxn modelId="{E92F02B5-5A62-4189-A4A8-D4B254DAB73F}" type="presOf" srcId="{431916F4-2F3C-43CA-8459-6F69BA6A6978}" destId="{8B699B1E-451D-4914-9876-FD70F24A85EA}" srcOrd="0" destOrd="0" presId="urn:microsoft.com/office/officeart/2005/8/layout/process2"/>
    <dgm:cxn modelId="{052B77B9-8BA1-4D28-9C5F-F3194451E6AB}" type="presOf" srcId="{CAE7972E-B4F7-4D3B-AFBA-E59ED656B3AD}" destId="{FC01F7DD-3FAD-4D1A-B6A4-F33A7E874F70}" srcOrd="1" destOrd="0" presId="urn:microsoft.com/office/officeart/2005/8/layout/process2"/>
    <dgm:cxn modelId="{A7214FBC-5328-4929-A120-A69B4487D5F8}" type="presOf" srcId="{CAE7972E-B4F7-4D3B-AFBA-E59ED656B3AD}" destId="{DA01B7AD-9691-4145-B320-91C292C90417}" srcOrd="0" destOrd="0" presId="urn:microsoft.com/office/officeart/2005/8/layout/process2"/>
    <dgm:cxn modelId="{50EB1CC3-A556-444C-B2F8-6C666CF6941D}" type="presOf" srcId="{7A3C33C6-7180-4911-A83B-E5C57BC3E7AE}" destId="{9C31C922-852A-407B-8E8C-26CA3F6EAE43}" srcOrd="1" destOrd="0" presId="urn:microsoft.com/office/officeart/2005/8/layout/process2"/>
    <dgm:cxn modelId="{F94BAFC5-4BB3-4653-A7AE-B0AECC8C2E2C}" type="presOf" srcId="{B49269D7-CA46-4BCA-A61C-FC4C1BAA16DA}" destId="{CA201061-1855-49DB-A8C4-E63D327FDAFD}" srcOrd="0" destOrd="0" presId="urn:microsoft.com/office/officeart/2005/8/layout/process2"/>
    <dgm:cxn modelId="{BA9056C6-C79F-48DC-9EB1-65C9445C3835}" type="presOf" srcId="{5A978893-3E4F-4DD1-9793-AA2083B19F4F}" destId="{87C9F8F8-D8FA-45A1-A388-5C5541B868EC}" srcOrd="1" destOrd="0" presId="urn:microsoft.com/office/officeart/2005/8/layout/process2"/>
    <dgm:cxn modelId="{141C06D6-6810-477E-BE6D-A49A903D6464}" srcId="{48651494-5B24-402F-B86A-6CA488D6AC6B}" destId="{3B223AD5-4E2E-4A63-98E5-B90CC839A5C6}" srcOrd="0" destOrd="0" parTransId="{28E88BE3-0915-471E-BEE6-A20438E55B53}" sibTransId="{7A3C33C6-7180-4911-A83B-E5C57BC3E7AE}"/>
    <dgm:cxn modelId="{90D820DC-1E37-4521-AB5E-859BA6B340AE}" type="presOf" srcId="{CA50A1EE-6B26-4660-B4B2-A83904E4FA16}" destId="{18EB1424-23A3-48FC-98DE-7546EB2BEF81}" srcOrd="1" destOrd="0" presId="urn:microsoft.com/office/officeart/2005/8/layout/process2"/>
    <dgm:cxn modelId="{50C2A8DF-1255-4D28-9F0F-5E819560D798}" type="presOf" srcId="{18671B6F-B00A-4B5B-BD9D-3620ECB352E5}" destId="{A9426566-C176-4133-94AC-CD47853CF861}" srcOrd="0" destOrd="0" presId="urn:microsoft.com/office/officeart/2005/8/layout/process2"/>
    <dgm:cxn modelId="{7DA86BE6-D7E9-4F44-8A17-A7A80E6C3D95}" type="presOf" srcId="{87123366-D86C-42C7-BAB7-8FACCF9F126A}" destId="{B136D943-5877-4654-9E1B-5E4F3ADD9053}" srcOrd="0" destOrd="0" presId="urn:microsoft.com/office/officeart/2005/8/layout/process2"/>
    <dgm:cxn modelId="{FC412E60-739F-4597-BEA0-3171506A9AE7}" type="presParOf" srcId="{9D5945F1-0397-45D3-BBE5-8DF11957F8CB}" destId="{1E96FC5A-9AE3-4612-BBF8-A7EBE847209D}" srcOrd="0" destOrd="0" presId="urn:microsoft.com/office/officeart/2005/8/layout/process2"/>
    <dgm:cxn modelId="{A7B69496-15F4-485E-B353-5F14F4FE2C04}" type="presParOf" srcId="{9D5945F1-0397-45D3-BBE5-8DF11957F8CB}" destId="{8C818E82-58C1-4471-9783-773CA22A4D9A}" srcOrd="1" destOrd="0" presId="urn:microsoft.com/office/officeart/2005/8/layout/process2"/>
    <dgm:cxn modelId="{F0821691-079F-41B0-A2BB-7AF186DB7451}" type="presParOf" srcId="{8C818E82-58C1-4471-9783-773CA22A4D9A}" destId="{9C31C922-852A-407B-8E8C-26CA3F6EAE43}" srcOrd="0" destOrd="0" presId="urn:microsoft.com/office/officeart/2005/8/layout/process2"/>
    <dgm:cxn modelId="{CC3E2B07-BB35-451F-8DE7-7BF9488376C0}" type="presParOf" srcId="{9D5945F1-0397-45D3-BBE5-8DF11957F8CB}" destId="{0CAEC590-00C2-4C1A-B7FC-EF0B7EE72107}" srcOrd="2" destOrd="0" presId="urn:microsoft.com/office/officeart/2005/8/layout/process2"/>
    <dgm:cxn modelId="{2742278A-53CF-4316-B27C-C64BB567B136}" type="presParOf" srcId="{9D5945F1-0397-45D3-BBE5-8DF11957F8CB}" destId="{8EB3576E-E260-4075-908B-DFEA26B41093}" srcOrd="3" destOrd="0" presId="urn:microsoft.com/office/officeart/2005/8/layout/process2"/>
    <dgm:cxn modelId="{326F7419-383A-4311-AEE9-3DE194E1CCA1}" type="presParOf" srcId="{8EB3576E-E260-4075-908B-DFEA26B41093}" destId="{2ED01ED1-9426-4C56-8D48-92DEB2AB6812}" srcOrd="0" destOrd="0" presId="urn:microsoft.com/office/officeart/2005/8/layout/process2"/>
    <dgm:cxn modelId="{54CDC8D6-7619-4B9F-A7E2-06C465A78B78}" type="presParOf" srcId="{9D5945F1-0397-45D3-BBE5-8DF11957F8CB}" destId="{A9426566-C176-4133-94AC-CD47853CF861}" srcOrd="4" destOrd="0" presId="urn:microsoft.com/office/officeart/2005/8/layout/process2"/>
    <dgm:cxn modelId="{5FFD1330-9BB4-49C7-9C15-2E758BB40669}" type="presParOf" srcId="{9D5945F1-0397-45D3-BBE5-8DF11957F8CB}" destId="{21FC73F7-DB7D-4FF4-A714-7C47FC10C7E0}" srcOrd="5" destOrd="0" presId="urn:microsoft.com/office/officeart/2005/8/layout/process2"/>
    <dgm:cxn modelId="{D98DAB01-19B5-4213-996E-C68F59943AB0}" type="presParOf" srcId="{21FC73F7-DB7D-4FF4-A714-7C47FC10C7E0}" destId="{87C9F8F8-D8FA-45A1-A388-5C5541B868EC}" srcOrd="0" destOrd="0" presId="urn:microsoft.com/office/officeart/2005/8/layout/process2"/>
    <dgm:cxn modelId="{D03F5329-1615-4607-8A20-631CED19E99A}" type="presParOf" srcId="{9D5945F1-0397-45D3-BBE5-8DF11957F8CB}" destId="{B136D943-5877-4654-9E1B-5E4F3ADD9053}" srcOrd="6" destOrd="0" presId="urn:microsoft.com/office/officeart/2005/8/layout/process2"/>
    <dgm:cxn modelId="{6C589F66-D5FF-438D-BB50-22DE88DCB4EC}" type="presParOf" srcId="{9D5945F1-0397-45D3-BBE5-8DF11957F8CB}" destId="{668609D1-071C-4802-9038-617CB80AECCB}" srcOrd="7" destOrd="0" presId="urn:microsoft.com/office/officeart/2005/8/layout/process2"/>
    <dgm:cxn modelId="{AB5D7350-53D9-40E7-8738-40C3674F81B5}" type="presParOf" srcId="{668609D1-071C-4802-9038-617CB80AECCB}" destId="{AB461DC5-E87D-4B7E-A3BE-AB438BFD5A2F}" srcOrd="0" destOrd="0" presId="urn:microsoft.com/office/officeart/2005/8/layout/process2"/>
    <dgm:cxn modelId="{05D87109-89FD-402E-BB43-81D19EF461CD}" type="presParOf" srcId="{9D5945F1-0397-45D3-BBE5-8DF11957F8CB}" destId="{F1D177A0-C5C7-413C-9AAD-A1A816FB1FB8}" srcOrd="8" destOrd="0" presId="urn:microsoft.com/office/officeart/2005/8/layout/process2"/>
    <dgm:cxn modelId="{6892AAC8-AFC1-47DD-A319-F82FBF9BFB57}" type="presParOf" srcId="{9D5945F1-0397-45D3-BBE5-8DF11957F8CB}" destId="{DA01B7AD-9691-4145-B320-91C292C90417}" srcOrd="9" destOrd="0" presId="urn:microsoft.com/office/officeart/2005/8/layout/process2"/>
    <dgm:cxn modelId="{CB3A4DA0-F05F-4735-AD2E-CD587443E2CD}" type="presParOf" srcId="{DA01B7AD-9691-4145-B320-91C292C90417}" destId="{FC01F7DD-3FAD-4D1A-B6A4-F33A7E874F70}" srcOrd="0" destOrd="0" presId="urn:microsoft.com/office/officeart/2005/8/layout/process2"/>
    <dgm:cxn modelId="{DB742DFD-EC1F-4F26-BADF-9EEDB27D051D}" type="presParOf" srcId="{9D5945F1-0397-45D3-BBE5-8DF11957F8CB}" destId="{554B4B94-63CA-404E-961B-14D492D21F8B}" srcOrd="10" destOrd="0" presId="urn:microsoft.com/office/officeart/2005/8/layout/process2"/>
    <dgm:cxn modelId="{22DED7FB-07C4-46D2-AC5B-D2355C4BBE0D}" type="presParOf" srcId="{9D5945F1-0397-45D3-BBE5-8DF11957F8CB}" destId="{8B699B1E-451D-4914-9876-FD70F24A85EA}" srcOrd="11" destOrd="0" presId="urn:microsoft.com/office/officeart/2005/8/layout/process2"/>
    <dgm:cxn modelId="{54D032E7-AC09-4B62-AE16-8F153C28A465}" type="presParOf" srcId="{8B699B1E-451D-4914-9876-FD70F24A85EA}" destId="{7DC0785B-9B53-4FCC-9444-0536315A06EF}" srcOrd="0" destOrd="0" presId="urn:microsoft.com/office/officeart/2005/8/layout/process2"/>
    <dgm:cxn modelId="{4C316D10-0C46-40FF-BB5D-CBF0E40C20F2}" type="presParOf" srcId="{9D5945F1-0397-45D3-BBE5-8DF11957F8CB}" destId="{CA201061-1855-49DB-A8C4-E63D327FDAFD}" srcOrd="12" destOrd="0" presId="urn:microsoft.com/office/officeart/2005/8/layout/process2"/>
    <dgm:cxn modelId="{0FFD9A0D-39F2-4214-BA15-9A03B91B4725}" type="presParOf" srcId="{9D5945F1-0397-45D3-BBE5-8DF11957F8CB}" destId="{5372294D-D416-4116-8CD8-A7F989F6B8E4}" srcOrd="13" destOrd="0" presId="urn:microsoft.com/office/officeart/2005/8/layout/process2"/>
    <dgm:cxn modelId="{29E4B820-067C-428B-8875-A5B2C57D956B}" type="presParOf" srcId="{5372294D-D416-4116-8CD8-A7F989F6B8E4}" destId="{18EB1424-23A3-48FC-98DE-7546EB2BEF81}" srcOrd="0" destOrd="0" presId="urn:microsoft.com/office/officeart/2005/8/layout/process2"/>
    <dgm:cxn modelId="{41A7264C-B4E4-4B93-86C8-273BD9AD4EFB}" type="presParOf" srcId="{9D5945F1-0397-45D3-BBE5-8DF11957F8CB}" destId="{49EF63B4-BEE9-4BCC-867D-8EF65CABB34B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6FC5A-9AE3-4612-BBF8-A7EBE847209D}">
      <dsp:nvSpPr>
        <dsp:cNvPr id="0" name=""/>
        <dsp:cNvSpPr/>
      </dsp:nvSpPr>
      <dsp:spPr>
        <a:xfrm>
          <a:off x="-5453" y="1"/>
          <a:ext cx="4430506" cy="48299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1.  Analysis</a:t>
          </a:r>
        </a:p>
      </dsp:txBody>
      <dsp:txXfrm>
        <a:off x="8693" y="14147"/>
        <a:ext cx="4402214" cy="454704"/>
      </dsp:txXfrm>
    </dsp:sp>
    <dsp:sp modelId="{8C818E82-58C1-4471-9783-773CA22A4D9A}">
      <dsp:nvSpPr>
        <dsp:cNvPr id="0" name=""/>
        <dsp:cNvSpPr/>
      </dsp:nvSpPr>
      <dsp:spPr>
        <a:xfrm rot="5400000">
          <a:off x="2137862" y="470238"/>
          <a:ext cx="143873" cy="21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-5400000">
        <a:off x="2144595" y="506975"/>
        <a:ext cx="130408" cy="100711"/>
      </dsp:txXfrm>
    </dsp:sp>
    <dsp:sp modelId="{0CAEC590-00C2-4C1A-B7FC-EF0B7EE72107}">
      <dsp:nvSpPr>
        <dsp:cNvPr id="0" name=""/>
        <dsp:cNvSpPr/>
      </dsp:nvSpPr>
      <dsp:spPr>
        <a:xfrm>
          <a:off x="0" y="674828"/>
          <a:ext cx="4419599" cy="48299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43749"/>
            <a:satOff val="-627"/>
            <a:lumOff val="3659"/>
            <a:alphaOff val="0"/>
          </a:scheme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2.  Stakeholder Meetings</a:t>
          </a:r>
        </a:p>
      </dsp:txBody>
      <dsp:txXfrm>
        <a:off x="14146" y="688974"/>
        <a:ext cx="4391307" cy="454704"/>
      </dsp:txXfrm>
    </dsp:sp>
    <dsp:sp modelId="{8EB3576E-E260-4075-908B-DFEA26B41093}">
      <dsp:nvSpPr>
        <dsp:cNvPr id="0" name=""/>
        <dsp:cNvSpPr/>
      </dsp:nvSpPr>
      <dsp:spPr>
        <a:xfrm rot="5400000">
          <a:off x="2119237" y="1169899"/>
          <a:ext cx="181123" cy="21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51050"/>
            <a:satOff val="-709"/>
            <a:lumOff val="38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144595" y="1188012"/>
        <a:ext cx="130408" cy="126786"/>
      </dsp:txXfrm>
    </dsp:sp>
    <dsp:sp modelId="{A9426566-C176-4133-94AC-CD47853CF861}">
      <dsp:nvSpPr>
        <dsp:cNvPr id="0" name=""/>
        <dsp:cNvSpPr/>
      </dsp:nvSpPr>
      <dsp:spPr>
        <a:xfrm>
          <a:off x="0" y="1399322"/>
          <a:ext cx="4419599" cy="48299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87499"/>
            <a:satOff val="-1255"/>
            <a:lumOff val="7319"/>
            <a:alphaOff val="0"/>
          </a:scheme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3. Community Meeting 1</a:t>
          </a:r>
        </a:p>
      </dsp:txBody>
      <dsp:txXfrm>
        <a:off x="14146" y="1413468"/>
        <a:ext cx="4391307" cy="454704"/>
      </dsp:txXfrm>
    </dsp:sp>
    <dsp:sp modelId="{21FC73F7-DB7D-4FF4-A714-7C47FC10C7E0}">
      <dsp:nvSpPr>
        <dsp:cNvPr id="0" name=""/>
        <dsp:cNvSpPr/>
      </dsp:nvSpPr>
      <dsp:spPr>
        <a:xfrm rot="5400000">
          <a:off x="2119237" y="1894393"/>
          <a:ext cx="181123" cy="21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02101"/>
            <a:satOff val="-1418"/>
            <a:lumOff val="76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144595" y="1912506"/>
        <a:ext cx="130408" cy="126786"/>
      </dsp:txXfrm>
    </dsp:sp>
    <dsp:sp modelId="{B136D943-5877-4654-9E1B-5E4F3ADD9053}">
      <dsp:nvSpPr>
        <dsp:cNvPr id="0" name=""/>
        <dsp:cNvSpPr/>
      </dsp:nvSpPr>
      <dsp:spPr>
        <a:xfrm>
          <a:off x="0" y="2123816"/>
          <a:ext cx="4419599" cy="48299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31248"/>
            <a:satOff val="-1882"/>
            <a:lumOff val="10978"/>
            <a:alphaOff val="0"/>
          </a:scheme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4. Concept Plan Alternatives</a:t>
          </a:r>
        </a:p>
      </dsp:txBody>
      <dsp:txXfrm>
        <a:off x="14146" y="2137962"/>
        <a:ext cx="4391307" cy="454704"/>
      </dsp:txXfrm>
    </dsp:sp>
    <dsp:sp modelId="{668609D1-071C-4802-9038-617CB80AECCB}">
      <dsp:nvSpPr>
        <dsp:cNvPr id="0" name=""/>
        <dsp:cNvSpPr/>
      </dsp:nvSpPr>
      <dsp:spPr>
        <a:xfrm rot="5400000">
          <a:off x="2119237" y="2618887"/>
          <a:ext cx="181123" cy="21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53151"/>
            <a:satOff val="-2127"/>
            <a:lumOff val="114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144595" y="2637000"/>
        <a:ext cx="130408" cy="126786"/>
      </dsp:txXfrm>
    </dsp:sp>
    <dsp:sp modelId="{F1D177A0-C5C7-413C-9AAD-A1A816FB1FB8}">
      <dsp:nvSpPr>
        <dsp:cNvPr id="0" name=""/>
        <dsp:cNvSpPr/>
      </dsp:nvSpPr>
      <dsp:spPr>
        <a:xfrm>
          <a:off x="0" y="2848310"/>
          <a:ext cx="4419599" cy="48299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74998"/>
            <a:satOff val="-2510"/>
            <a:lumOff val="14637"/>
            <a:alphaOff val="0"/>
          </a:scheme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5. On-Site Working Session</a:t>
          </a:r>
        </a:p>
      </dsp:txBody>
      <dsp:txXfrm>
        <a:off x="14146" y="2862456"/>
        <a:ext cx="4391307" cy="454704"/>
      </dsp:txXfrm>
    </dsp:sp>
    <dsp:sp modelId="{DA01B7AD-9691-4145-B320-91C292C90417}">
      <dsp:nvSpPr>
        <dsp:cNvPr id="0" name=""/>
        <dsp:cNvSpPr/>
      </dsp:nvSpPr>
      <dsp:spPr>
        <a:xfrm rot="5400000">
          <a:off x="2119237" y="3343381"/>
          <a:ext cx="181123" cy="21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04201"/>
            <a:satOff val="-2837"/>
            <a:lumOff val="153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144595" y="3361494"/>
        <a:ext cx="130408" cy="126786"/>
      </dsp:txXfrm>
    </dsp:sp>
    <dsp:sp modelId="{554B4B94-63CA-404E-961B-14D492D21F8B}">
      <dsp:nvSpPr>
        <dsp:cNvPr id="0" name=""/>
        <dsp:cNvSpPr/>
      </dsp:nvSpPr>
      <dsp:spPr>
        <a:xfrm>
          <a:off x="0" y="3572804"/>
          <a:ext cx="4419599" cy="48299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18747"/>
            <a:satOff val="-3137"/>
            <a:lumOff val="18296"/>
            <a:alphaOff val="0"/>
          </a:scheme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6. Revised Plan</a:t>
          </a:r>
        </a:p>
      </dsp:txBody>
      <dsp:txXfrm>
        <a:off x="14146" y="3586950"/>
        <a:ext cx="4391307" cy="454704"/>
      </dsp:txXfrm>
    </dsp:sp>
    <dsp:sp modelId="{8B699B1E-451D-4914-9876-FD70F24A85EA}">
      <dsp:nvSpPr>
        <dsp:cNvPr id="0" name=""/>
        <dsp:cNvSpPr/>
      </dsp:nvSpPr>
      <dsp:spPr>
        <a:xfrm rot="5400000">
          <a:off x="2119237" y="4067875"/>
          <a:ext cx="181123" cy="21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55251"/>
            <a:satOff val="-3546"/>
            <a:lumOff val="191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144595" y="4085988"/>
        <a:ext cx="130408" cy="126786"/>
      </dsp:txXfrm>
    </dsp:sp>
    <dsp:sp modelId="{CA201061-1855-49DB-A8C4-E63D327FDAFD}">
      <dsp:nvSpPr>
        <dsp:cNvPr id="0" name=""/>
        <dsp:cNvSpPr/>
      </dsp:nvSpPr>
      <dsp:spPr>
        <a:xfrm>
          <a:off x="0" y="4297298"/>
          <a:ext cx="4419599" cy="482996"/>
        </a:xfrm>
        <a:prstGeom prst="roundRect">
          <a:avLst>
            <a:gd name="adj" fmla="val 10000"/>
          </a:avLst>
        </a:prstGeom>
        <a:solidFill>
          <a:srgbClr val="4F81BD">
            <a:shade val="80000"/>
            <a:hueOff val="218747"/>
            <a:satOff val="-3137"/>
            <a:lumOff val="18296"/>
            <a:alphaOff val="0"/>
          </a:srgb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7. Community Meeting 2</a:t>
          </a:r>
        </a:p>
      </dsp:txBody>
      <dsp:txXfrm>
        <a:off x="14146" y="4311444"/>
        <a:ext cx="4391307" cy="454704"/>
      </dsp:txXfrm>
    </dsp:sp>
    <dsp:sp modelId="{5372294D-D416-4116-8CD8-A7F989F6B8E4}">
      <dsp:nvSpPr>
        <dsp:cNvPr id="0" name=""/>
        <dsp:cNvSpPr/>
      </dsp:nvSpPr>
      <dsp:spPr>
        <a:xfrm rot="5400000">
          <a:off x="2119237" y="4792369"/>
          <a:ext cx="181123" cy="21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6302"/>
            <a:satOff val="-4255"/>
            <a:lumOff val="229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144595" y="4810482"/>
        <a:ext cx="130408" cy="126786"/>
      </dsp:txXfrm>
    </dsp:sp>
    <dsp:sp modelId="{49EF63B4-BEE9-4BCC-867D-8EF65CABB34B}">
      <dsp:nvSpPr>
        <dsp:cNvPr id="0" name=""/>
        <dsp:cNvSpPr/>
      </dsp:nvSpPr>
      <dsp:spPr>
        <a:xfrm>
          <a:off x="0" y="5021792"/>
          <a:ext cx="4419599" cy="48299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8. Final Plan Report</a:t>
          </a:r>
        </a:p>
      </dsp:txBody>
      <dsp:txXfrm>
        <a:off x="14146" y="5035938"/>
        <a:ext cx="4391307" cy="454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C44B193A-5E0D-4E21-BFD7-A67D8AEFC877}" type="datetimeFigureOut">
              <a:rPr lang="en-US" smtClean="0"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5D090A77-4FC3-4601-8B40-53BDEA3BBA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85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A1DCC4F3-ADD7-4A82-A11C-A689F350BDEA}" type="datetimeFigureOut">
              <a:rPr lang="en-US" smtClean="0"/>
              <a:t>10/30/2019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22643390-7A3C-469B-967B-75AFD81F92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8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2" y="84106"/>
            <a:ext cx="8229600" cy="906494"/>
          </a:xfr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981075"/>
            <a:ext cx="2763551" cy="52006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30591-415F-43BD-BE22-7E4D57F70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800" y="6400800"/>
            <a:ext cx="762000" cy="27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9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0FB3-F3DC-4FA0-8E6F-C9CFA282042B}" type="datetimeFigureOut">
              <a:rPr lang="en-US" smtClean="0"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2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9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2" y="84106"/>
            <a:ext cx="8229600" cy="906494"/>
          </a:xfr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981075"/>
            <a:ext cx="2763551" cy="52006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2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40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A4D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268881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TortiGallas_P_Horiz_4c_0_91_100_0 KO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33214"/>
            <a:ext cx="3096930" cy="38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8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8" r:id="rId2"/>
    <p:sldLayoutId id="2147483703" r:id="rId3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lang="en-US" sz="3200" b="1" kern="1200" dirty="0">
          <a:solidFill>
            <a:schemeClr val="tx2">
              <a:lumMod val="40000"/>
              <a:lumOff val="60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1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A4D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268881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96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lang="en-US" sz="3200" b="1" kern="1200" dirty="0">
          <a:solidFill>
            <a:schemeClr val="tx2">
              <a:lumMod val="40000"/>
              <a:lumOff val="60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1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bg1">
              <a:lumMod val="9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0.jpeg"/><Relationship Id="rId7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5.jpeg"/><Relationship Id="rId7" Type="http://schemas.openxmlformats.org/officeDocument/2006/relationships/image" Target="../media/image2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4.jpeg"/><Relationship Id="rId7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6.jpeg"/><Relationship Id="rId7" Type="http://schemas.openxmlformats.org/officeDocument/2006/relationships/image" Target="../media/image5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4.jpeg"/><Relationship Id="rId7" Type="http://schemas.openxmlformats.org/officeDocument/2006/relationships/image" Target="../media/image65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4.jpeg"/><Relationship Id="rId7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5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Resources\Marketing\Corporate Graphics\Powerpoints\Jpegs for PPT\Arlington East\IMG_51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86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1402080" y="1727200"/>
            <a:ext cx="7349058" cy="1701800"/>
          </a:xfrm>
        </p:spPr>
        <p:txBody>
          <a:bodyPr>
            <a:noAutofit/>
          </a:bodyPr>
          <a:lstStyle/>
          <a:p>
            <a:pPr lvl="0" algn="r" defTabSz="457200" eaLnBrk="1" fontAlgn="auto" hangingPunct="1">
              <a:spcAft>
                <a:spcPts val="0"/>
              </a:spcAft>
              <a:defRPr/>
            </a:pPr>
            <a:r>
              <a:rPr lang="en-US" sz="4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Mary’s County Airport Innovation District</a:t>
            </a:r>
            <a:br>
              <a:rPr lang="en-US" sz="4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  <a:br>
              <a:rPr lang="en-US" sz="4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E22D0BE-03CC-4FC6-BC3E-495989380775}"/>
              </a:ext>
            </a:extLst>
          </p:cNvPr>
          <p:cNvSpPr txBox="1">
            <a:spLocks/>
          </p:cNvSpPr>
          <p:nvPr/>
        </p:nvSpPr>
        <p:spPr>
          <a:xfrm>
            <a:off x="533400" y="5765800"/>
            <a:ext cx="8229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2D05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Torti Gallas + Partners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</a:rPr>
              <a:t>Toole Design Group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8" name="Picture 7" descr="TortiGallas_P_Horiz_4c_0_91_100_0 KO.png">
            <a:extLst>
              <a:ext uri="{FF2B5EF4-FFF2-40B4-BE49-F238E27FC236}">
                <a16:creationId xmlns:a16="http://schemas.microsoft.com/office/drawing/2014/main" id="{16A6020C-F870-441B-B614-569C3BA7B1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8" y="5781428"/>
            <a:ext cx="445584" cy="46697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FB195CD-2AB2-473B-9F15-319289ECF74B}"/>
              </a:ext>
            </a:extLst>
          </p:cNvPr>
          <p:cNvSpPr txBox="1">
            <a:spLocks/>
          </p:cNvSpPr>
          <p:nvPr/>
        </p:nvSpPr>
        <p:spPr>
          <a:xfrm>
            <a:off x="0" y="3556000"/>
            <a:ext cx="8767703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2D05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2000" dirty="0">
                <a:solidFill>
                  <a:schemeClr val="tx1"/>
                </a:solidFill>
              </a:rPr>
              <a:t>The Commissioners of St. Mary’s </a:t>
            </a:r>
            <a:r>
              <a:rPr lang="en-US" sz="2000">
                <a:solidFill>
                  <a:schemeClr val="tx1"/>
                </a:solidFill>
              </a:rPr>
              <a:t>County </a:t>
            </a:r>
            <a:endParaRPr lang="en-US" sz="2000" dirty="0">
              <a:solidFill>
                <a:schemeClr val="tx1"/>
              </a:solidFill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Calvert-St. Mary’s Metropolitan Planning Organization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B70E03A2-268E-43CE-8C16-9F78A8E5A5DB}"/>
              </a:ext>
            </a:extLst>
          </p:cNvPr>
          <p:cNvSpPr txBox="1">
            <a:spLocks/>
          </p:cNvSpPr>
          <p:nvPr/>
        </p:nvSpPr>
        <p:spPr>
          <a:xfrm>
            <a:off x="17929" y="4394200"/>
            <a:ext cx="8767703" cy="25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2D05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November 5, 2019</a:t>
            </a:r>
          </a:p>
        </p:txBody>
      </p:sp>
    </p:spTree>
    <p:extLst>
      <p:ext uri="{BB962C8B-B14F-4D97-AF65-F5344CB8AC3E}">
        <p14:creationId xmlns:p14="http://schemas.microsoft.com/office/powerpoint/2010/main" val="170188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0992" y="2903506"/>
            <a:ext cx="8229600" cy="906494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rgbClr val="8EB4E3"/>
                </a:solidFill>
              </a:rPr>
              <a:t>Innovation District Boundary</a:t>
            </a:r>
            <a:endParaRPr lang="en-US" sz="6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1F3B7A6-04AF-4F90-8664-521DF95F2181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426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AA4660-C442-4301-BE4C-9C849B5D07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784" y="589495"/>
            <a:ext cx="5105416" cy="567901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57AD0527-0334-489D-97D1-000D4E2AB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589495"/>
          </a:xfrm>
        </p:spPr>
        <p:txBody>
          <a:bodyPr/>
          <a:lstStyle/>
          <a:p>
            <a:r>
              <a:rPr lang="en-US" dirty="0"/>
              <a:t>Proposed Innovation District Boundary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44EB8-1EC8-45D2-BE12-9D81E0DA7D06}"/>
              </a:ext>
            </a:extLst>
          </p:cNvPr>
          <p:cNvSpPr txBox="1"/>
          <p:nvPr/>
        </p:nvSpPr>
        <p:spPr>
          <a:xfrm rot="19294907">
            <a:off x="5284766" y="3015813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½ Mile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D053E-FB53-4D86-B5D1-DE8D0B300481}"/>
              </a:ext>
            </a:extLst>
          </p:cNvPr>
          <p:cNvSpPr txBox="1"/>
          <p:nvPr/>
        </p:nvSpPr>
        <p:spPr>
          <a:xfrm rot="19294907">
            <a:off x="4764053" y="2398458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1 Mile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0B512-E95E-42CD-A81F-FF45970D08BA}"/>
              </a:ext>
            </a:extLst>
          </p:cNvPr>
          <p:cNvSpPr txBox="1"/>
          <p:nvPr/>
        </p:nvSpPr>
        <p:spPr>
          <a:xfrm rot="3085483">
            <a:off x="5128796" y="169915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235 / Three Notch 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38B04E-C48D-4662-9A02-7B3ABFD1FC0B}"/>
              </a:ext>
            </a:extLst>
          </p:cNvPr>
          <p:cNvSpPr/>
          <p:nvPr/>
        </p:nvSpPr>
        <p:spPr>
          <a:xfrm rot="5400000">
            <a:off x="1732494" y="-1142999"/>
            <a:ext cx="5679011" cy="914400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564FE4-9020-49A9-8467-4B8D245E490E}"/>
              </a:ext>
            </a:extLst>
          </p:cNvPr>
          <p:cNvSpPr txBox="1"/>
          <p:nvPr/>
        </p:nvSpPr>
        <p:spPr>
          <a:xfrm>
            <a:off x="152400" y="569390"/>
            <a:ext cx="3450090" cy="5679010"/>
          </a:xfrm>
          <a:prstGeom prst="rect">
            <a:avLst/>
          </a:prstGeom>
          <a:noFill/>
        </p:spPr>
        <p:txBody>
          <a:bodyPr wrap="square" numCol="1" spcCol="2743200" rtlCol="0">
            <a:noAutofit/>
          </a:bodyPr>
          <a:lstStyle/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Good Visibility and Presence on 235 / Three Notch Rd.</a:t>
            </a:r>
          </a:p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Presents Cohesive and Unique Brand Identity along Major Regional Connector</a:t>
            </a:r>
          </a:p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Maintains Strong Focus on the Core Concept of Airport-Centered Innovation District</a:t>
            </a:r>
          </a:p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Incorporates Surrounding Adjacent Property with Opportunities for Supportive Development and Amenities</a:t>
            </a:r>
          </a:p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Geographic Boundaries reinforce Innovation District Identity</a:t>
            </a:r>
          </a:p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Good Size for Multi-Modal Transportation Network – Biking, Electric Personal Transit, Shuttles, and Walkable Street Network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9B1821A-CA8A-4E78-9F5D-0040DEA6C543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0016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0992" y="2903506"/>
            <a:ext cx="8229600" cy="906494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rgbClr val="8EB4E3"/>
                </a:solidFill>
              </a:rPr>
              <a:t>Framework and Plan Elements</a:t>
            </a:r>
            <a:endParaRPr lang="en-US" sz="6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E2B7432-9077-48DE-86EA-AD93781D0B1B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37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41CD9FC-ACCB-4ABA-B757-B6807AE031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589495"/>
            <a:ext cx="5715000" cy="567901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6FFABDE-34EF-4117-A658-63A4318C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589495"/>
          </a:xfrm>
        </p:spPr>
        <p:txBody>
          <a:bodyPr/>
          <a:lstStyle/>
          <a:p>
            <a:r>
              <a:rPr lang="en-US" dirty="0"/>
              <a:t>Key Elements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E1F10-7CF8-4D09-ACDA-E84EF1380491}"/>
              </a:ext>
            </a:extLst>
          </p:cNvPr>
          <p:cNvSpPr txBox="1"/>
          <p:nvPr/>
        </p:nvSpPr>
        <p:spPr>
          <a:xfrm>
            <a:off x="152400" y="762000"/>
            <a:ext cx="3124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North Side Taxiway and Large-format Hangar Space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Innovation Square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West Hangar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Three Notch Road Airport Gateway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Three Notch Road Branding and Wayfinding Strategy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Innovation Village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Wildewood Shopping Center Potential Redevelopment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West Innovation Village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Manufacturing and Fabrication Zone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Transportation and Mobility Network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EB4E3"/>
                </a:solidFill>
              </a:rPr>
              <a:t>Programmatic and Management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A89A62-47EE-4898-A912-BB75D0C4B913}"/>
              </a:ext>
            </a:extLst>
          </p:cNvPr>
          <p:cNvGrpSpPr/>
          <p:nvPr/>
        </p:nvGrpSpPr>
        <p:grpSpPr>
          <a:xfrm>
            <a:off x="4635388" y="1746666"/>
            <a:ext cx="2997511" cy="1287678"/>
            <a:chOff x="4635388" y="1746666"/>
            <a:chExt cx="2997511" cy="1287678"/>
          </a:xfrm>
        </p:grpSpPr>
        <p:sp>
          <p:nvSpPr>
            <p:cNvPr id="15" name="Rectangle: Rounded Corners 15">
              <a:extLst>
                <a:ext uri="{FF2B5EF4-FFF2-40B4-BE49-F238E27FC236}">
                  <a16:creationId xmlns:a16="http://schemas.microsoft.com/office/drawing/2014/main" id="{BD666680-8EBD-4B16-9AB1-F3ABAE9A3412}"/>
                </a:ext>
              </a:extLst>
            </p:cNvPr>
            <p:cNvSpPr/>
            <p:nvPr/>
          </p:nvSpPr>
          <p:spPr>
            <a:xfrm rot="771953">
              <a:off x="4635388" y="1746666"/>
              <a:ext cx="2997511" cy="1287678"/>
            </a:xfrm>
            <a:custGeom>
              <a:avLst/>
              <a:gdLst>
                <a:gd name="connsiteX0" fmla="*/ 0 w 3064569"/>
                <a:gd name="connsiteY0" fmla="*/ 173438 h 1040607"/>
                <a:gd name="connsiteX1" fmla="*/ 173438 w 3064569"/>
                <a:gd name="connsiteY1" fmla="*/ 0 h 1040607"/>
                <a:gd name="connsiteX2" fmla="*/ 2891131 w 3064569"/>
                <a:gd name="connsiteY2" fmla="*/ 0 h 1040607"/>
                <a:gd name="connsiteX3" fmla="*/ 3064569 w 3064569"/>
                <a:gd name="connsiteY3" fmla="*/ 173438 h 1040607"/>
                <a:gd name="connsiteX4" fmla="*/ 3064569 w 3064569"/>
                <a:gd name="connsiteY4" fmla="*/ 867169 h 1040607"/>
                <a:gd name="connsiteX5" fmla="*/ 2891131 w 3064569"/>
                <a:gd name="connsiteY5" fmla="*/ 1040607 h 1040607"/>
                <a:gd name="connsiteX6" fmla="*/ 173438 w 3064569"/>
                <a:gd name="connsiteY6" fmla="*/ 1040607 h 1040607"/>
                <a:gd name="connsiteX7" fmla="*/ 0 w 3064569"/>
                <a:gd name="connsiteY7" fmla="*/ 867169 h 1040607"/>
                <a:gd name="connsiteX8" fmla="*/ 0 w 3064569"/>
                <a:gd name="connsiteY8" fmla="*/ 173438 h 1040607"/>
                <a:gd name="connsiteX0" fmla="*/ 0 w 3064569"/>
                <a:gd name="connsiteY0" fmla="*/ 440390 h 1307559"/>
                <a:gd name="connsiteX1" fmla="*/ 173438 w 3064569"/>
                <a:gd name="connsiteY1" fmla="*/ 266952 h 1307559"/>
                <a:gd name="connsiteX2" fmla="*/ 2176176 w 3064569"/>
                <a:gd name="connsiteY2" fmla="*/ 0 h 1307559"/>
                <a:gd name="connsiteX3" fmla="*/ 3064569 w 3064569"/>
                <a:gd name="connsiteY3" fmla="*/ 440390 h 1307559"/>
                <a:gd name="connsiteX4" fmla="*/ 3064569 w 3064569"/>
                <a:gd name="connsiteY4" fmla="*/ 1134121 h 1307559"/>
                <a:gd name="connsiteX5" fmla="*/ 2891131 w 3064569"/>
                <a:gd name="connsiteY5" fmla="*/ 1307559 h 1307559"/>
                <a:gd name="connsiteX6" fmla="*/ 173438 w 3064569"/>
                <a:gd name="connsiteY6" fmla="*/ 1307559 h 1307559"/>
                <a:gd name="connsiteX7" fmla="*/ 0 w 3064569"/>
                <a:gd name="connsiteY7" fmla="*/ 1134121 h 1307559"/>
                <a:gd name="connsiteX8" fmla="*/ 0 w 3064569"/>
                <a:gd name="connsiteY8" fmla="*/ 440390 h 1307559"/>
                <a:gd name="connsiteX0" fmla="*/ 0 w 3064569"/>
                <a:gd name="connsiteY0" fmla="*/ 440390 h 1307559"/>
                <a:gd name="connsiteX1" fmla="*/ 173438 w 3064569"/>
                <a:gd name="connsiteY1" fmla="*/ 266952 h 1307559"/>
                <a:gd name="connsiteX2" fmla="*/ 2176176 w 3064569"/>
                <a:gd name="connsiteY2" fmla="*/ 0 h 1307559"/>
                <a:gd name="connsiteX3" fmla="*/ 2575782 w 3064569"/>
                <a:gd name="connsiteY3" fmla="*/ 259459 h 1307559"/>
                <a:gd name="connsiteX4" fmla="*/ 3064569 w 3064569"/>
                <a:gd name="connsiteY4" fmla="*/ 1134121 h 1307559"/>
                <a:gd name="connsiteX5" fmla="*/ 2891131 w 3064569"/>
                <a:gd name="connsiteY5" fmla="*/ 1307559 h 1307559"/>
                <a:gd name="connsiteX6" fmla="*/ 173438 w 3064569"/>
                <a:gd name="connsiteY6" fmla="*/ 1307559 h 1307559"/>
                <a:gd name="connsiteX7" fmla="*/ 0 w 3064569"/>
                <a:gd name="connsiteY7" fmla="*/ 1134121 h 1307559"/>
                <a:gd name="connsiteX8" fmla="*/ 0 w 3064569"/>
                <a:gd name="connsiteY8" fmla="*/ 440390 h 1307559"/>
                <a:gd name="connsiteX0" fmla="*/ 0 w 3064569"/>
                <a:gd name="connsiteY0" fmla="*/ 440390 h 1307559"/>
                <a:gd name="connsiteX1" fmla="*/ 173438 w 3064569"/>
                <a:gd name="connsiteY1" fmla="*/ 266952 h 1307559"/>
                <a:gd name="connsiteX2" fmla="*/ 2176176 w 3064569"/>
                <a:gd name="connsiteY2" fmla="*/ 0 h 1307559"/>
                <a:gd name="connsiteX3" fmla="*/ 2575782 w 3064569"/>
                <a:gd name="connsiteY3" fmla="*/ 259459 h 1307559"/>
                <a:gd name="connsiteX4" fmla="*/ 3064569 w 3064569"/>
                <a:gd name="connsiteY4" fmla="*/ 1134121 h 1307559"/>
                <a:gd name="connsiteX5" fmla="*/ 1582641 w 3064569"/>
                <a:gd name="connsiteY5" fmla="*/ 1305248 h 1307559"/>
                <a:gd name="connsiteX6" fmla="*/ 173438 w 3064569"/>
                <a:gd name="connsiteY6" fmla="*/ 1307559 h 1307559"/>
                <a:gd name="connsiteX7" fmla="*/ 0 w 3064569"/>
                <a:gd name="connsiteY7" fmla="*/ 1134121 h 1307559"/>
                <a:gd name="connsiteX8" fmla="*/ 0 w 3064569"/>
                <a:gd name="connsiteY8" fmla="*/ 440390 h 1307559"/>
                <a:gd name="connsiteX0" fmla="*/ 0 w 3106718"/>
                <a:gd name="connsiteY0" fmla="*/ 440390 h 1307559"/>
                <a:gd name="connsiteX1" fmla="*/ 173438 w 3106718"/>
                <a:gd name="connsiteY1" fmla="*/ 266952 h 1307559"/>
                <a:gd name="connsiteX2" fmla="*/ 2176176 w 3106718"/>
                <a:gd name="connsiteY2" fmla="*/ 0 h 1307559"/>
                <a:gd name="connsiteX3" fmla="*/ 2575782 w 3106718"/>
                <a:gd name="connsiteY3" fmla="*/ 259459 h 1307559"/>
                <a:gd name="connsiteX4" fmla="*/ 3106718 w 3106718"/>
                <a:gd name="connsiteY4" fmla="*/ 565167 h 1307559"/>
                <a:gd name="connsiteX5" fmla="*/ 1582641 w 3106718"/>
                <a:gd name="connsiteY5" fmla="*/ 1305248 h 1307559"/>
                <a:gd name="connsiteX6" fmla="*/ 173438 w 3106718"/>
                <a:gd name="connsiteY6" fmla="*/ 1307559 h 1307559"/>
                <a:gd name="connsiteX7" fmla="*/ 0 w 3106718"/>
                <a:gd name="connsiteY7" fmla="*/ 1134121 h 1307559"/>
                <a:gd name="connsiteX8" fmla="*/ 0 w 3106718"/>
                <a:gd name="connsiteY8" fmla="*/ 440390 h 1307559"/>
                <a:gd name="connsiteX0" fmla="*/ 0 w 2961327"/>
                <a:gd name="connsiteY0" fmla="*/ 440390 h 1307559"/>
                <a:gd name="connsiteX1" fmla="*/ 173438 w 2961327"/>
                <a:gd name="connsiteY1" fmla="*/ 266952 h 1307559"/>
                <a:gd name="connsiteX2" fmla="*/ 2176176 w 2961327"/>
                <a:gd name="connsiteY2" fmla="*/ 0 h 1307559"/>
                <a:gd name="connsiteX3" fmla="*/ 2575782 w 2961327"/>
                <a:gd name="connsiteY3" fmla="*/ 259459 h 1307559"/>
                <a:gd name="connsiteX4" fmla="*/ 2961327 w 2961327"/>
                <a:gd name="connsiteY4" fmla="*/ 908156 h 1307559"/>
                <a:gd name="connsiteX5" fmla="*/ 1582641 w 2961327"/>
                <a:gd name="connsiteY5" fmla="*/ 1305248 h 1307559"/>
                <a:gd name="connsiteX6" fmla="*/ 173438 w 2961327"/>
                <a:gd name="connsiteY6" fmla="*/ 1307559 h 1307559"/>
                <a:gd name="connsiteX7" fmla="*/ 0 w 2961327"/>
                <a:gd name="connsiteY7" fmla="*/ 1134121 h 1307559"/>
                <a:gd name="connsiteX8" fmla="*/ 0 w 2961327"/>
                <a:gd name="connsiteY8" fmla="*/ 440390 h 1307559"/>
                <a:gd name="connsiteX0" fmla="*/ 0 w 3226473"/>
                <a:gd name="connsiteY0" fmla="*/ 440390 h 1307559"/>
                <a:gd name="connsiteX1" fmla="*/ 173438 w 3226473"/>
                <a:gd name="connsiteY1" fmla="*/ 266952 h 1307559"/>
                <a:gd name="connsiteX2" fmla="*/ 2176176 w 3226473"/>
                <a:gd name="connsiteY2" fmla="*/ 0 h 1307559"/>
                <a:gd name="connsiteX3" fmla="*/ 3226473 w 3226473"/>
                <a:gd name="connsiteY3" fmla="*/ 584116 h 1307559"/>
                <a:gd name="connsiteX4" fmla="*/ 2961327 w 3226473"/>
                <a:gd name="connsiteY4" fmla="*/ 908156 h 1307559"/>
                <a:gd name="connsiteX5" fmla="*/ 1582641 w 3226473"/>
                <a:gd name="connsiteY5" fmla="*/ 1305248 h 1307559"/>
                <a:gd name="connsiteX6" fmla="*/ 173438 w 3226473"/>
                <a:gd name="connsiteY6" fmla="*/ 1307559 h 1307559"/>
                <a:gd name="connsiteX7" fmla="*/ 0 w 3226473"/>
                <a:gd name="connsiteY7" fmla="*/ 1134121 h 1307559"/>
                <a:gd name="connsiteX8" fmla="*/ 0 w 3226473"/>
                <a:gd name="connsiteY8" fmla="*/ 440390 h 1307559"/>
                <a:gd name="connsiteX0" fmla="*/ 0 w 3226473"/>
                <a:gd name="connsiteY0" fmla="*/ 440390 h 1307559"/>
                <a:gd name="connsiteX1" fmla="*/ 173438 w 3226473"/>
                <a:gd name="connsiteY1" fmla="*/ 266952 h 1307559"/>
                <a:gd name="connsiteX2" fmla="*/ 2176176 w 3226473"/>
                <a:gd name="connsiteY2" fmla="*/ 0 h 1307559"/>
                <a:gd name="connsiteX3" fmla="*/ 3226473 w 3226473"/>
                <a:gd name="connsiteY3" fmla="*/ 584116 h 1307559"/>
                <a:gd name="connsiteX4" fmla="*/ 2961327 w 3226473"/>
                <a:gd name="connsiteY4" fmla="*/ 908156 h 1307559"/>
                <a:gd name="connsiteX5" fmla="*/ 1582641 w 3226473"/>
                <a:gd name="connsiteY5" fmla="*/ 1305248 h 1307559"/>
                <a:gd name="connsiteX6" fmla="*/ 173438 w 3226473"/>
                <a:gd name="connsiteY6" fmla="*/ 1307559 h 1307559"/>
                <a:gd name="connsiteX7" fmla="*/ 0 w 3226473"/>
                <a:gd name="connsiteY7" fmla="*/ 1134121 h 1307559"/>
                <a:gd name="connsiteX8" fmla="*/ 0 w 3226473"/>
                <a:gd name="connsiteY8" fmla="*/ 440390 h 1307559"/>
                <a:gd name="connsiteX0" fmla="*/ 0 w 3226473"/>
                <a:gd name="connsiteY0" fmla="*/ 440390 h 1307559"/>
                <a:gd name="connsiteX1" fmla="*/ 173438 w 3226473"/>
                <a:gd name="connsiteY1" fmla="*/ 266952 h 1307559"/>
                <a:gd name="connsiteX2" fmla="*/ 2176176 w 3226473"/>
                <a:gd name="connsiteY2" fmla="*/ 0 h 1307559"/>
                <a:gd name="connsiteX3" fmla="*/ 3226473 w 3226473"/>
                <a:gd name="connsiteY3" fmla="*/ 584116 h 1307559"/>
                <a:gd name="connsiteX4" fmla="*/ 2961327 w 3226473"/>
                <a:gd name="connsiteY4" fmla="*/ 908156 h 1307559"/>
                <a:gd name="connsiteX5" fmla="*/ 1857010 w 3226473"/>
                <a:gd name="connsiteY5" fmla="*/ 1247785 h 1307559"/>
                <a:gd name="connsiteX6" fmla="*/ 1582641 w 3226473"/>
                <a:gd name="connsiteY6" fmla="*/ 1305248 h 1307559"/>
                <a:gd name="connsiteX7" fmla="*/ 173438 w 3226473"/>
                <a:gd name="connsiteY7" fmla="*/ 1307559 h 1307559"/>
                <a:gd name="connsiteX8" fmla="*/ 0 w 3226473"/>
                <a:gd name="connsiteY8" fmla="*/ 1134121 h 1307559"/>
                <a:gd name="connsiteX9" fmla="*/ 0 w 3226473"/>
                <a:gd name="connsiteY9" fmla="*/ 440390 h 1307559"/>
                <a:gd name="connsiteX0" fmla="*/ 0 w 3226473"/>
                <a:gd name="connsiteY0" fmla="*/ 440390 h 1307559"/>
                <a:gd name="connsiteX1" fmla="*/ 173438 w 3226473"/>
                <a:gd name="connsiteY1" fmla="*/ 266952 h 1307559"/>
                <a:gd name="connsiteX2" fmla="*/ 2176176 w 3226473"/>
                <a:gd name="connsiteY2" fmla="*/ 0 h 1307559"/>
                <a:gd name="connsiteX3" fmla="*/ 3226473 w 3226473"/>
                <a:gd name="connsiteY3" fmla="*/ 584116 h 1307559"/>
                <a:gd name="connsiteX4" fmla="*/ 2961327 w 3226473"/>
                <a:gd name="connsiteY4" fmla="*/ 908156 h 1307559"/>
                <a:gd name="connsiteX5" fmla="*/ 1691623 w 3226473"/>
                <a:gd name="connsiteY5" fmla="*/ 975779 h 1307559"/>
                <a:gd name="connsiteX6" fmla="*/ 1582641 w 3226473"/>
                <a:gd name="connsiteY6" fmla="*/ 1305248 h 1307559"/>
                <a:gd name="connsiteX7" fmla="*/ 173438 w 3226473"/>
                <a:gd name="connsiteY7" fmla="*/ 1307559 h 1307559"/>
                <a:gd name="connsiteX8" fmla="*/ 0 w 3226473"/>
                <a:gd name="connsiteY8" fmla="*/ 1134121 h 1307559"/>
                <a:gd name="connsiteX9" fmla="*/ 0 w 3226473"/>
                <a:gd name="connsiteY9" fmla="*/ 440390 h 1307559"/>
                <a:gd name="connsiteX0" fmla="*/ 0 w 3226473"/>
                <a:gd name="connsiteY0" fmla="*/ 440390 h 1322264"/>
                <a:gd name="connsiteX1" fmla="*/ 173438 w 3226473"/>
                <a:gd name="connsiteY1" fmla="*/ 266952 h 1322264"/>
                <a:gd name="connsiteX2" fmla="*/ 2176176 w 3226473"/>
                <a:gd name="connsiteY2" fmla="*/ 0 h 1322264"/>
                <a:gd name="connsiteX3" fmla="*/ 3226473 w 3226473"/>
                <a:gd name="connsiteY3" fmla="*/ 584116 h 1322264"/>
                <a:gd name="connsiteX4" fmla="*/ 2961327 w 3226473"/>
                <a:gd name="connsiteY4" fmla="*/ 908156 h 1322264"/>
                <a:gd name="connsiteX5" fmla="*/ 1691623 w 3226473"/>
                <a:gd name="connsiteY5" fmla="*/ 975779 h 1322264"/>
                <a:gd name="connsiteX6" fmla="*/ 1319771 w 3226473"/>
                <a:gd name="connsiteY6" fmla="*/ 1322264 h 1322264"/>
                <a:gd name="connsiteX7" fmla="*/ 173438 w 3226473"/>
                <a:gd name="connsiteY7" fmla="*/ 1307559 h 1322264"/>
                <a:gd name="connsiteX8" fmla="*/ 0 w 3226473"/>
                <a:gd name="connsiteY8" fmla="*/ 1134121 h 1322264"/>
                <a:gd name="connsiteX9" fmla="*/ 0 w 3226473"/>
                <a:gd name="connsiteY9" fmla="*/ 440390 h 1322264"/>
                <a:gd name="connsiteX0" fmla="*/ 0 w 3226473"/>
                <a:gd name="connsiteY0" fmla="*/ 440390 h 1322264"/>
                <a:gd name="connsiteX1" fmla="*/ 315499 w 3226473"/>
                <a:gd name="connsiteY1" fmla="*/ 286135 h 1322264"/>
                <a:gd name="connsiteX2" fmla="*/ 2176176 w 3226473"/>
                <a:gd name="connsiteY2" fmla="*/ 0 h 1322264"/>
                <a:gd name="connsiteX3" fmla="*/ 3226473 w 3226473"/>
                <a:gd name="connsiteY3" fmla="*/ 584116 h 1322264"/>
                <a:gd name="connsiteX4" fmla="*/ 2961327 w 3226473"/>
                <a:gd name="connsiteY4" fmla="*/ 908156 h 1322264"/>
                <a:gd name="connsiteX5" fmla="*/ 1691623 w 3226473"/>
                <a:gd name="connsiteY5" fmla="*/ 975779 h 1322264"/>
                <a:gd name="connsiteX6" fmla="*/ 1319771 w 3226473"/>
                <a:gd name="connsiteY6" fmla="*/ 1322264 h 1322264"/>
                <a:gd name="connsiteX7" fmla="*/ 173438 w 3226473"/>
                <a:gd name="connsiteY7" fmla="*/ 1307559 h 1322264"/>
                <a:gd name="connsiteX8" fmla="*/ 0 w 3226473"/>
                <a:gd name="connsiteY8" fmla="*/ 1134121 h 1322264"/>
                <a:gd name="connsiteX9" fmla="*/ 0 w 3226473"/>
                <a:gd name="connsiteY9" fmla="*/ 440390 h 1322264"/>
                <a:gd name="connsiteX0" fmla="*/ 159125 w 3226473"/>
                <a:gd name="connsiteY0" fmla="*/ 421256 h 1322264"/>
                <a:gd name="connsiteX1" fmla="*/ 315499 w 3226473"/>
                <a:gd name="connsiteY1" fmla="*/ 286135 h 1322264"/>
                <a:gd name="connsiteX2" fmla="*/ 2176176 w 3226473"/>
                <a:gd name="connsiteY2" fmla="*/ 0 h 1322264"/>
                <a:gd name="connsiteX3" fmla="*/ 3226473 w 3226473"/>
                <a:gd name="connsiteY3" fmla="*/ 584116 h 1322264"/>
                <a:gd name="connsiteX4" fmla="*/ 2961327 w 3226473"/>
                <a:gd name="connsiteY4" fmla="*/ 908156 h 1322264"/>
                <a:gd name="connsiteX5" fmla="*/ 1691623 w 3226473"/>
                <a:gd name="connsiteY5" fmla="*/ 975779 h 1322264"/>
                <a:gd name="connsiteX6" fmla="*/ 1319771 w 3226473"/>
                <a:gd name="connsiteY6" fmla="*/ 1322264 h 1322264"/>
                <a:gd name="connsiteX7" fmla="*/ 173438 w 3226473"/>
                <a:gd name="connsiteY7" fmla="*/ 1307559 h 1322264"/>
                <a:gd name="connsiteX8" fmla="*/ 0 w 3226473"/>
                <a:gd name="connsiteY8" fmla="*/ 1134121 h 1322264"/>
                <a:gd name="connsiteX9" fmla="*/ 159125 w 3226473"/>
                <a:gd name="connsiteY9" fmla="*/ 421256 h 1322264"/>
                <a:gd name="connsiteX0" fmla="*/ 159125 w 3226473"/>
                <a:gd name="connsiteY0" fmla="*/ 421256 h 1322264"/>
                <a:gd name="connsiteX1" fmla="*/ 315499 w 3226473"/>
                <a:gd name="connsiteY1" fmla="*/ 286135 h 1322264"/>
                <a:gd name="connsiteX2" fmla="*/ 2176176 w 3226473"/>
                <a:gd name="connsiteY2" fmla="*/ 0 h 1322264"/>
                <a:gd name="connsiteX3" fmla="*/ 3226473 w 3226473"/>
                <a:gd name="connsiteY3" fmla="*/ 584116 h 1322264"/>
                <a:gd name="connsiteX4" fmla="*/ 2961327 w 3226473"/>
                <a:gd name="connsiteY4" fmla="*/ 908156 h 1322264"/>
                <a:gd name="connsiteX5" fmla="*/ 1691623 w 3226473"/>
                <a:gd name="connsiteY5" fmla="*/ 975779 h 1322264"/>
                <a:gd name="connsiteX6" fmla="*/ 1319771 w 3226473"/>
                <a:gd name="connsiteY6" fmla="*/ 1322264 h 1322264"/>
                <a:gd name="connsiteX7" fmla="*/ 285361 w 3226473"/>
                <a:gd name="connsiteY7" fmla="*/ 1307810 h 1322264"/>
                <a:gd name="connsiteX8" fmla="*/ 0 w 3226473"/>
                <a:gd name="connsiteY8" fmla="*/ 1134121 h 1322264"/>
                <a:gd name="connsiteX9" fmla="*/ 159125 w 3226473"/>
                <a:gd name="connsiteY9" fmla="*/ 421256 h 1322264"/>
                <a:gd name="connsiteX0" fmla="*/ 45334 w 3112682"/>
                <a:gd name="connsiteY0" fmla="*/ 421256 h 1322264"/>
                <a:gd name="connsiteX1" fmla="*/ 201708 w 3112682"/>
                <a:gd name="connsiteY1" fmla="*/ 286135 h 1322264"/>
                <a:gd name="connsiteX2" fmla="*/ 2062385 w 3112682"/>
                <a:gd name="connsiteY2" fmla="*/ 0 h 1322264"/>
                <a:gd name="connsiteX3" fmla="*/ 3112682 w 3112682"/>
                <a:gd name="connsiteY3" fmla="*/ 584116 h 1322264"/>
                <a:gd name="connsiteX4" fmla="*/ 2847536 w 3112682"/>
                <a:gd name="connsiteY4" fmla="*/ 908156 h 1322264"/>
                <a:gd name="connsiteX5" fmla="*/ 1577832 w 3112682"/>
                <a:gd name="connsiteY5" fmla="*/ 975779 h 1322264"/>
                <a:gd name="connsiteX6" fmla="*/ 1205980 w 3112682"/>
                <a:gd name="connsiteY6" fmla="*/ 1322264 h 1322264"/>
                <a:gd name="connsiteX7" fmla="*/ 171570 w 3112682"/>
                <a:gd name="connsiteY7" fmla="*/ 1307810 h 1322264"/>
                <a:gd name="connsiteX8" fmla="*/ 0 w 3112682"/>
                <a:gd name="connsiteY8" fmla="*/ 1142550 h 1322264"/>
                <a:gd name="connsiteX9" fmla="*/ 45334 w 3112682"/>
                <a:gd name="connsiteY9" fmla="*/ 421256 h 1322264"/>
                <a:gd name="connsiteX0" fmla="*/ 45334 w 3112682"/>
                <a:gd name="connsiteY0" fmla="*/ 440172 h 1341180"/>
                <a:gd name="connsiteX1" fmla="*/ 201708 w 3112682"/>
                <a:gd name="connsiteY1" fmla="*/ 305051 h 1341180"/>
                <a:gd name="connsiteX2" fmla="*/ 2062385 w 3112682"/>
                <a:gd name="connsiteY2" fmla="*/ 18916 h 1341180"/>
                <a:gd name="connsiteX3" fmla="*/ 3112682 w 3112682"/>
                <a:gd name="connsiteY3" fmla="*/ 603032 h 1341180"/>
                <a:gd name="connsiteX4" fmla="*/ 2847536 w 3112682"/>
                <a:gd name="connsiteY4" fmla="*/ 927072 h 1341180"/>
                <a:gd name="connsiteX5" fmla="*/ 1577832 w 3112682"/>
                <a:gd name="connsiteY5" fmla="*/ 994695 h 1341180"/>
                <a:gd name="connsiteX6" fmla="*/ 1205980 w 3112682"/>
                <a:gd name="connsiteY6" fmla="*/ 1341180 h 1341180"/>
                <a:gd name="connsiteX7" fmla="*/ 171570 w 3112682"/>
                <a:gd name="connsiteY7" fmla="*/ 1326726 h 1341180"/>
                <a:gd name="connsiteX8" fmla="*/ 0 w 3112682"/>
                <a:gd name="connsiteY8" fmla="*/ 1161466 h 1341180"/>
                <a:gd name="connsiteX9" fmla="*/ 45334 w 3112682"/>
                <a:gd name="connsiteY9" fmla="*/ 440172 h 1341180"/>
                <a:gd name="connsiteX0" fmla="*/ 45334 w 3112682"/>
                <a:gd name="connsiteY0" fmla="*/ 415768 h 1316776"/>
                <a:gd name="connsiteX1" fmla="*/ 201708 w 3112682"/>
                <a:gd name="connsiteY1" fmla="*/ 280647 h 1316776"/>
                <a:gd name="connsiteX2" fmla="*/ 2214493 w 3112682"/>
                <a:gd name="connsiteY2" fmla="*/ 20005 h 1316776"/>
                <a:gd name="connsiteX3" fmla="*/ 3112682 w 3112682"/>
                <a:gd name="connsiteY3" fmla="*/ 578628 h 1316776"/>
                <a:gd name="connsiteX4" fmla="*/ 2847536 w 3112682"/>
                <a:gd name="connsiteY4" fmla="*/ 902668 h 1316776"/>
                <a:gd name="connsiteX5" fmla="*/ 1577832 w 3112682"/>
                <a:gd name="connsiteY5" fmla="*/ 970291 h 1316776"/>
                <a:gd name="connsiteX6" fmla="*/ 1205980 w 3112682"/>
                <a:gd name="connsiteY6" fmla="*/ 1316776 h 1316776"/>
                <a:gd name="connsiteX7" fmla="*/ 171570 w 3112682"/>
                <a:gd name="connsiteY7" fmla="*/ 1302322 h 1316776"/>
                <a:gd name="connsiteX8" fmla="*/ 0 w 3112682"/>
                <a:gd name="connsiteY8" fmla="*/ 1137062 h 1316776"/>
                <a:gd name="connsiteX9" fmla="*/ 45334 w 3112682"/>
                <a:gd name="connsiteY9" fmla="*/ 415768 h 1316776"/>
                <a:gd name="connsiteX0" fmla="*/ 45334 w 3112682"/>
                <a:gd name="connsiteY0" fmla="*/ 379342 h 1280350"/>
                <a:gd name="connsiteX1" fmla="*/ 201708 w 3112682"/>
                <a:gd name="connsiteY1" fmla="*/ 244221 h 1280350"/>
                <a:gd name="connsiteX2" fmla="*/ 2197430 w 3112682"/>
                <a:gd name="connsiteY2" fmla="*/ 21897 h 1280350"/>
                <a:gd name="connsiteX3" fmla="*/ 3112682 w 3112682"/>
                <a:gd name="connsiteY3" fmla="*/ 542202 h 1280350"/>
                <a:gd name="connsiteX4" fmla="*/ 2847536 w 3112682"/>
                <a:gd name="connsiteY4" fmla="*/ 866242 h 1280350"/>
                <a:gd name="connsiteX5" fmla="*/ 1577832 w 3112682"/>
                <a:gd name="connsiteY5" fmla="*/ 933865 h 1280350"/>
                <a:gd name="connsiteX6" fmla="*/ 1205980 w 3112682"/>
                <a:gd name="connsiteY6" fmla="*/ 1280350 h 1280350"/>
                <a:gd name="connsiteX7" fmla="*/ 171570 w 3112682"/>
                <a:gd name="connsiteY7" fmla="*/ 1265896 h 1280350"/>
                <a:gd name="connsiteX8" fmla="*/ 0 w 3112682"/>
                <a:gd name="connsiteY8" fmla="*/ 1100636 h 1280350"/>
                <a:gd name="connsiteX9" fmla="*/ 45334 w 3112682"/>
                <a:gd name="connsiteY9" fmla="*/ 379342 h 1280350"/>
                <a:gd name="connsiteX0" fmla="*/ 45334 w 3134760"/>
                <a:gd name="connsiteY0" fmla="*/ 379342 h 1280350"/>
                <a:gd name="connsiteX1" fmla="*/ 201708 w 3134760"/>
                <a:gd name="connsiteY1" fmla="*/ 244221 h 1280350"/>
                <a:gd name="connsiteX2" fmla="*/ 2197430 w 3134760"/>
                <a:gd name="connsiteY2" fmla="*/ 21897 h 1280350"/>
                <a:gd name="connsiteX3" fmla="*/ 3134760 w 3134760"/>
                <a:gd name="connsiteY3" fmla="*/ 638863 h 1280350"/>
                <a:gd name="connsiteX4" fmla="*/ 2847536 w 3134760"/>
                <a:gd name="connsiteY4" fmla="*/ 866242 h 1280350"/>
                <a:gd name="connsiteX5" fmla="*/ 1577832 w 3134760"/>
                <a:gd name="connsiteY5" fmla="*/ 933865 h 1280350"/>
                <a:gd name="connsiteX6" fmla="*/ 1205980 w 3134760"/>
                <a:gd name="connsiteY6" fmla="*/ 1280350 h 1280350"/>
                <a:gd name="connsiteX7" fmla="*/ 171570 w 3134760"/>
                <a:gd name="connsiteY7" fmla="*/ 1265896 h 1280350"/>
                <a:gd name="connsiteX8" fmla="*/ 0 w 3134760"/>
                <a:gd name="connsiteY8" fmla="*/ 1100636 h 1280350"/>
                <a:gd name="connsiteX9" fmla="*/ 45334 w 3134760"/>
                <a:gd name="connsiteY9" fmla="*/ 379342 h 1280350"/>
                <a:gd name="connsiteX0" fmla="*/ 45334 w 3144659"/>
                <a:gd name="connsiteY0" fmla="*/ 379342 h 1280350"/>
                <a:gd name="connsiteX1" fmla="*/ 201708 w 3144659"/>
                <a:gd name="connsiteY1" fmla="*/ 244221 h 1280350"/>
                <a:gd name="connsiteX2" fmla="*/ 2197430 w 3144659"/>
                <a:gd name="connsiteY2" fmla="*/ 21897 h 1280350"/>
                <a:gd name="connsiteX3" fmla="*/ 3134760 w 3144659"/>
                <a:gd name="connsiteY3" fmla="*/ 638863 h 1280350"/>
                <a:gd name="connsiteX4" fmla="*/ 2847536 w 3144659"/>
                <a:gd name="connsiteY4" fmla="*/ 866242 h 1280350"/>
                <a:gd name="connsiteX5" fmla="*/ 1577832 w 3144659"/>
                <a:gd name="connsiteY5" fmla="*/ 933865 h 1280350"/>
                <a:gd name="connsiteX6" fmla="*/ 1205980 w 3144659"/>
                <a:gd name="connsiteY6" fmla="*/ 1280350 h 1280350"/>
                <a:gd name="connsiteX7" fmla="*/ 171570 w 3144659"/>
                <a:gd name="connsiteY7" fmla="*/ 1265896 h 1280350"/>
                <a:gd name="connsiteX8" fmla="*/ 0 w 3144659"/>
                <a:gd name="connsiteY8" fmla="*/ 1100636 h 1280350"/>
                <a:gd name="connsiteX9" fmla="*/ 45334 w 3144659"/>
                <a:gd name="connsiteY9" fmla="*/ 379342 h 1280350"/>
                <a:gd name="connsiteX0" fmla="*/ 45334 w 2932454"/>
                <a:gd name="connsiteY0" fmla="*/ 379342 h 1280350"/>
                <a:gd name="connsiteX1" fmla="*/ 201708 w 2932454"/>
                <a:gd name="connsiteY1" fmla="*/ 244221 h 1280350"/>
                <a:gd name="connsiteX2" fmla="*/ 2197430 w 2932454"/>
                <a:gd name="connsiteY2" fmla="*/ 21897 h 1280350"/>
                <a:gd name="connsiteX3" fmla="*/ 2919985 w 2932454"/>
                <a:gd name="connsiteY3" fmla="*/ 490157 h 1280350"/>
                <a:gd name="connsiteX4" fmla="*/ 2847536 w 2932454"/>
                <a:gd name="connsiteY4" fmla="*/ 866242 h 1280350"/>
                <a:gd name="connsiteX5" fmla="*/ 1577832 w 2932454"/>
                <a:gd name="connsiteY5" fmla="*/ 933865 h 1280350"/>
                <a:gd name="connsiteX6" fmla="*/ 1205980 w 2932454"/>
                <a:gd name="connsiteY6" fmla="*/ 1280350 h 1280350"/>
                <a:gd name="connsiteX7" fmla="*/ 171570 w 2932454"/>
                <a:gd name="connsiteY7" fmla="*/ 1265896 h 1280350"/>
                <a:gd name="connsiteX8" fmla="*/ 0 w 2932454"/>
                <a:gd name="connsiteY8" fmla="*/ 1100636 h 1280350"/>
                <a:gd name="connsiteX9" fmla="*/ 45334 w 2932454"/>
                <a:gd name="connsiteY9" fmla="*/ 379342 h 1280350"/>
                <a:gd name="connsiteX0" fmla="*/ 45334 w 2977564"/>
                <a:gd name="connsiteY0" fmla="*/ 379342 h 1280350"/>
                <a:gd name="connsiteX1" fmla="*/ 201708 w 2977564"/>
                <a:gd name="connsiteY1" fmla="*/ 244221 h 1280350"/>
                <a:gd name="connsiteX2" fmla="*/ 2197430 w 2977564"/>
                <a:gd name="connsiteY2" fmla="*/ 21897 h 1280350"/>
                <a:gd name="connsiteX3" fmla="*/ 2919985 w 2977564"/>
                <a:gd name="connsiteY3" fmla="*/ 490157 h 1280350"/>
                <a:gd name="connsiteX4" fmla="*/ 2847536 w 2977564"/>
                <a:gd name="connsiteY4" fmla="*/ 866242 h 1280350"/>
                <a:gd name="connsiteX5" fmla="*/ 1577832 w 2977564"/>
                <a:gd name="connsiteY5" fmla="*/ 933865 h 1280350"/>
                <a:gd name="connsiteX6" fmla="*/ 1205980 w 2977564"/>
                <a:gd name="connsiteY6" fmla="*/ 1280350 h 1280350"/>
                <a:gd name="connsiteX7" fmla="*/ 171570 w 2977564"/>
                <a:gd name="connsiteY7" fmla="*/ 1265896 h 1280350"/>
                <a:gd name="connsiteX8" fmla="*/ 0 w 2977564"/>
                <a:gd name="connsiteY8" fmla="*/ 1100636 h 1280350"/>
                <a:gd name="connsiteX9" fmla="*/ 45334 w 2977564"/>
                <a:gd name="connsiteY9" fmla="*/ 379342 h 1280350"/>
                <a:gd name="connsiteX0" fmla="*/ 45334 w 2977564"/>
                <a:gd name="connsiteY0" fmla="*/ 379342 h 1280350"/>
                <a:gd name="connsiteX1" fmla="*/ 201708 w 2977564"/>
                <a:gd name="connsiteY1" fmla="*/ 244221 h 1280350"/>
                <a:gd name="connsiteX2" fmla="*/ 2197430 w 2977564"/>
                <a:gd name="connsiteY2" fmla="*/ 21897 h 1280350"/>
                <a:gd name="connsiteX3" fmla="*/ 2919985 w 2977564"/>
                <a:gd name="connsiteY3" fmla="*/ 490157 h 1280350"/>
                <a:gd name="connsiteX4" fmla="*/ 2847536 w 2977564"/>
                <a:gd name="connsiteY4" fmla="*/ 866242 h 1280350"/>
                <a:gd name="connsiteX5" fmla="*/ 1577832 w 2977564"/>
                <a:gd name="connsiteY5" fmla="*/ 933865 h 1280350"/>
                <a:gd name="connsiteX6" fmla="*/ 1205980 w 2977564"/>
                <a:gd name="connsiteY6" fmla="*/ 1280350 h 1280350"/>
                <a:gd name="connsiteX7" fmla="*/ 171570 w 2977564"/>
                <a:gd name="connsiteY7" fmla="*/ 1265896 h 1280350"/>
                <a:gd name="connsiteX8" fmla="*/ 0 w 2977564"/>
                <a:gd name="connsiteY8" fmla="*/ 1100636 h 1280350"/>
                <a:gd name="connsiteX9" fmla="*/ 45334 w 2977564"/>
                <a:gd name="connsiteY9" fmla="*/ 379342 h 1280350"/>
                <a:gd name="connsiteX0" fmla="*/ 45334 w 3044379"/>
                <a:gd name="connsiteY0" fmla="*/ 379342 h 1280350"/>
                <a:gd name="connsiteX1" fmla="*/ 201708 w 3044379"/>
                <a:gd name="connsiteY1" fmla="*/ 244221 h 1280350"/>
                <a:gd name="connsiteX2" fmla="*/ 2197430 w 3044379"/>
                <a:gd name="connsiteY2" fmla="*/ 21897 h 1280350"/>
                <a:gd name="connsiteX3" fmla="*/ 2998218 w 3044379"/>
                <a:gd name="connsiteY3" fmla="*/ 585291 h 1280350"/>
                <a:gd name="connsiteX4" fmla="*/ 2847536 w 3044379"/>
                <a:gd name="connsiteY4" fmla="*/ 866242 h 1280350"/>
                <a:gd name="connsiteX5" fmla="*/ 1577832 w 3044379"/>
                <a:gd name="connsiteY5" fmla="*/ 933865 h 1280350"/>
                <a:gd name="connsiteX6" fmla="*/ 1205980 w 3044379"/>
                <a:gd name="connsiteY6" fmla="*/ 1280350 h 1280350"/>
                <a:gd name="connsiteX7" fmla="*/ 171570 w 3044379"/>
                <a:gd name="connsiteY7" fmla="*/ 1265896 h 1280350"/>
                <a:gd name="connsiteX8" fmla="*/ 0 w 3044379"/>
                <a:gd name="connsiteY8" fmla="*/ 1100636 h 1280350"/>
                <a:gd name="connsiteX9" fmla="*/ 45334 w 3044379"/>
                <a:gd name="connsiteY9" fmla="*/ 379342 h 1280350"/>
                <a:gd name="connsiteX0" fmla="*/ 45334 w 3008046"/>
                <a:gd name="connsiteY0" fmla="*/ 379342 h 1280350"/>
                <a:gd name="connsiteX1" fmla="*/ 201708 w 3008046"/>
                <a:gd name="connsiteY1" fmla="*/ 244221 h 1280350"/>
                <a:gd name="connsiteX2" fmla="*/ 2197430 w 3008046"/>
                <a:gd name="connsiteY2" fmla="*/ 21897 h 1280350"/>
                <a:gd name="connsiteX3" fmla="*/ 2998218 w 3008046"/>
                <a:gd name="connsiteY3" fmla="*/ 585291 h 1280350"/>
                <a:gd name="connsiteX4" fmla="*/ 2847536 w 3008046"/>
                <a:gd name="connsiteY4" fmla="*/ 866242 h 1280350"/>
                <a:gd name="connsiteX5" fmla="*/ 1577832 w 3008046"/>
                <a:gd name="connsiteY5" fmla="*/ 933865 h 1280350"/>
                <a:gd name="connsiteX6" fmla="*/ 1205980 w 3008046"/>
                <a:gd name="connsiteY6" fmla="*/ 1280350 h 1280350"/>
                <a:gd name="connsiteX7" fmla="*/ 171570 w 3008046"/>
                <a:gd name="connsiteY7" fmla="*/ 1265896 h 1280350"/>
                <a:gd name="connsiteX8" fmla="*/ 0 w 3008046"/>
                <a:gd name="connsiteY8" fmla="*/ 1100636 h 1280350"/>
                <a:gd name="connsiteX9" fmla="*/ 45334 w 3008046"/>
                <a:gd name="connsiteY9" fmla="*/ 379342 h 1280350"/>
                <a:gd name="connsiteX0" fmla="*/ 45334 w 3008046"/>
                <a:gd name="connsiteY0" fmla="*/ 379342 h 1280350"/>
                <a:gd name="connsiteX1" fmla="*/ 201708 w 3008046"/>
                <a:gd name="connsiteY1" fmla="*/ 244221 h 1280350"/>
                <a:gd name="connsiteX2" fmla="*/ 2197430 w 3008046"/>
                <a:gd name="connsiteY2" fmla="*/ 21897 h 1280350"/>
                <a:gd name="connsiteX3" fmla="*/ 2998218 w 3008046"/>
                <a:gd name="connsiteY3" fmla="*/ 585291 h 1280350"/>
                <a:gd name="connsiteX4" fmla="*/ 2743664 w 3008046"/>
                <a:gd name="connsiteY4" fmla="*/ 881492 h 1280350"/>
                <a:gd name="connsiteX5" fmla="*/ 1577832 w 3008046"/>
                <a:gd name="connsiteY5" fmla="*/ 933865 h 1280350"/>
                <a:gd name="connsiteX6" fmla="*/ 1205980 w 3008046"/>
                <a:gd name="connsiteY6" fmla="*/ 1280350 h 1280350"/>
                <a:gd name="connsiteX7" fmla="*/ 171570 w 3008046"/>
                <a:gd name="connsiteY7" fmla="*/ 1265896 h 1280350"/>
                <a:gd name="connsiteX8" fmla="*/ 0 w 3008046"/>
                <a:gd name="connsiteY8" fmla="*/ 1100636 h 1280350"/>
                <a:gd name="connsiteX9" fmla="*/ 45334 w 3008046"/>
                <a:gd name="connsiteY9" fmla="*/ 379342 h 1280350"/>
                <a:gd name="connsiteX0" fmla="*/ 45334 w 3008046"/>
                <a:gd name="connsiteY0" fmla="*/ 379342 h 1280350"/>
                <a:gd name="connsiteX1" fmla="*/ 201708 w 3008046"/>
                <a:gd name="connsiteY1" fmla="*/ 244221 h 1280350"/>
                <a:gd name="connsiteX2" fmla="*/ 2197430 w 3008046"/>
                <a:gd name="connsiteY2" fmla="*/ 21897 h 1280350"/>
                <a:gd name="connsiteX3" fmla="*/ 2998218 w 3008046"/>
                <a:gd name="connsiteY3" fmla="*/ 585291 h 1280350"/>
                <a:gd name="connsiteX4" fmla="*/ 2743664 w 3008046"/>
                <a:gd name="connsiteY4" fmla="*/ 881492 h 1280350"/>
                <a:gd name="connsiteX5" fmla="*/ 1577832 w 3008046"/>
                <a:gd name="connsiteY5" fmla="*/ 933865 h 1280350"/>
                <a:gd name="connsiteX6" fmla="*/ 1205980 w 3008046"/>
                <a:gd name="connsiteY6" fmla="*/ 1280350 h 1280350"/>
                <a:gd name="connsiteX7" fmla="*/ 171570 w 3008046"/>
                <a:gd name="connsiteY7" fmla="*/ 1265896 h 1280350"/>
                <a:gd name="connsiteX8" fmla="*/ 0 w 3008046"/>
                <a:gd name="connsiteY8" fmla="*/ 1100636 h 1280350"/>
                <a:gd name="connsiteX9" fmla="*/ 45334 w 3008046"/>
                <a:gd name="connsiteY9" fmla="*/ 379342 h 1280350"/>
                <a:gd name="connsiteX0" fmla="*/ 45334 w 3008046"/>
                <a:gd name="connsiteY0" fmla="*/ 379342 h 1280350"/>
                <a:gd name="connsiteX1" fmla="*/ 201708 w 3008046"/>
                <a:gd name="connsiteY1" fmla="*/ 244221 h 1280350"/>
                <a:gd name="connsiteX2" fmla="*/ 2197430 w 3008046"/>
                <a:gd name="connsiteY2" fmla="*/ 21897 h 1280350"/>
                <a:gd name="connsiteX3" fmla="*/ 2998218 w 3008046"/>
                <a:gd name="connsiteY3" fmla="*/ 585291 h 1280350"/>
                <a:gd name="connsiteX4" fmla="*/ 2746184 w 3008046"/>
                <a:gd name="connsiteY4" fmla="*/ 954370 h 1280350"/>
                <a:gd name="connsiteX5" fmla="*/ 1577832 w 3008046"/>
                <a:gd name="connsiteY5" fmla="*/ 933865 h 1280350"/>
                <a:gd name="connsiteX6" fmla="*/ 1205980 w 3008046"/>
                <a:gd name="connsiteY6" fmla="*/ 1280350 h 1280350"/>
                <a:gd name="connsiteX7" fmla="*/ 171570 w 3008046"/>
                <a:gd name="connsiteY7" fmla="*/ 1265896 h 1280350"/>
                <a:gd name="connsiteX8" fmla="*/ 0 w 3008046"/>
                <a:gd name="connsiteY8" fmla="*/ 1100636 h 1280350"/>
                <a:gd name="connsiteX9" fmla="*/ 45334 w 3008046"/>
                <a:gd name="connsiteY9" fmla="*/ 379342 h 1280350"/>
                <a:gd name="connsiteX0" fmla="*/ 45334 w 3008046"/>
                <a:gd name="connsiteY0" fmla="*/ 379342 h 1280350"/>
                <a:gd name="connsiteX1" fmla="*/ 201708 w 3008046"/>
                <a:gd name="connsiteY1" fmla="*/ 244221 h 1280350"/>
                <a:gd name="connsiteX2" fmla="*/ 2197430 w 3008046"/>
                <a:gd name="connsiteY2" fmla="*/ 21897 h 1280350"/>
                <a:gd name="connsiteX3" fmla="*/ 2998218 w 3008046"/>
                <a:gd name="connsiteY3" fmla="*/ 585291 h 1280350"/>
                <a:gd name="connsiteX4" fmla="*/ 2746184 w 3008046"/>
                <a:gd name="connsiteY4" fmla="*/ 954370 h 1280350"/>
                <a:gd name="connsiteX5" fmla="*/ 1577832 w 3008046"/>
                <a:gd name="connsiteY5" fmla="*/ 933865 h 1280350"/>
                <a:gd name="connsiteX6" fmla="*/ 1205980 w 3008046"/>
                <a:gd name="connsiteY6" fmla="*/ 1280350 h 1280350"/>
                <a:gd name="connsiteX7" fmla="*/ 171570 w 3008046"/>
                <a:gd name="connsiteY7" fmla="*/ 1265896 h 1280350"/>
                <a:gd name="connsiteX8" fmla="*/ 0 w 3008046"/>
                <a:gd name="connsiteY8" fmla="*/ 1100636 h 1280350"/>
                <a:gd name="connsiteX9" fmla="*/ 45334 w 3008046"/>
                <a:gd name="connsiteY9" fmla="*/ 379342 h 1280350"/>
                <a:gd name="connsiteX0" fmla="*/ 45334 w 3006981"/>
                <a:gd name="connsiteY0" fmla="*/ 379342 h 1280350"/>
                <a:gd name="connsiteX1" fmla="*/ 201708 w 3006981"/>
                <a:gd name="connsiteY1" fmla="*/ 244221 h 1280350"/>
                <a:gd name="connsiteX2" fmla="*/ 2197430 w 3006981"/>
                <a:gd name="connsiteY2" fmla="*/ 21897 h 1280350"/>
                <a:gd name="connsiteX3" fmla="*/ 2997141 w 3006981"/>
                <a:gd name="connsiteY3" fmla="*/ 605313 h 1280350"/>
                <a:gd name="connsiteX4" fmla="*/ 2746184 w 3006981"/>
                <a:gd name="connsiteY4" fmla="*/ 954370 h 1280350"/>
                <a:gd name="connsiteX5" fmla="*/ 1577832 w 3006981"/>
                <a:gd name="connsiteY5" fmla="*/ 933865 h 1280350"/>
                <a:gd name="connsiteX6" fmla="*/ 1205980 w 3006981"/>
                <a:gd name="connsiteY6" fmla="*/ 1280350 h 1280350"/>
                <a:gd name="connsiteX7" fmla="*/ 171570 w 3006981"/>
                <a:gd name="connsiteY7" fmla="*/ 1265896 h 1280350"/>
                <a:gd name="connsiteX8" fmla="*/ 0 w 3006981"/>
                <a:gd name="connsiteY8" fmla="*/ 1100636 h 1280350"/>
                <a:gd name="connsiteX9" fmla="*/ 45334 w 3006981"/>
                <a:gd name="connsiteY9" fmla="*/ 379342 h 1280350"/>
                <a:gd name="connsiteX0" fmla="*/ 45334 w 2997495"/>
                <a:gd name="connsiteY0" fmla="*/ 379342 h 1280350"/>
                <a:gd name="connsiteX1" fmla="*/ 201708 w 2997495"/>
                <a:gd name="connsiteY1" fmla="*/ 244221 h 1280350"/>
                <a:gd name="connsiteX2" fmla="*/ 2197430 w 2997495"/>
                <a:gd name="connsiteY2" fmla="*/ 21897 h 1280350"/>
                <a:gd name="connsiteX3" fmla="*/ 2997141 w 2997495"/>
                <a:gd name="connsiteY3" fmla="*/ 605313 h 1280350"/>
                <a:gd name="connsiteX4" fmla="*/ 2746184 w 2997495"/>
                <a:gd name="connsiteY4" fmla="*/ 954370 h 1280350"/>
                <a:gd name="connsiteX5" fmla="*/ 1577832 w 2997495"/>
                <a:gd name="connsiteY5" fmla="*/ 933865 h 1280350"/>
                <a:gd name="connsiteX6" fmla="*/ 1205980 w 2997495"/>
                <a:gd name="connsiteY6" fmla="*/ 1280350 h 1280350"/>
                <a:gd name="connsiteX7" fmla="*/ 171570 w 2997495"/>
                <a:gd name="connsiteY7" fmla="*/ 1265896 h 1280350"/>
                <a:gd name="connsiteX8" fmla="*/ 0 w 2997495"/>
                <a:gd name="connsiteY8" fmla="*/ 1100636 h 1280350"/>
                <a:gd name="connsiteX9" fmla="*/ 45334 w 2997495"/>
                <a:gd name="connsiteY9" fmla="*/ 379342 h 1280350"/>
                <a:gd name="connsiteX0" fmla="*/ 45334 w 2997461"/>
                <a:gd name="connsiteY0" fmla="*/ 418966 h 1319974"/>
                <a:gd name="connsiteX1" fmla="*/ 201708 w 2997461"/>
                <a:gd name="connsiteY1" fmla="*/ 283845 h 1319974"/>
                <a:gd name="connsiteX2" fmla="*/ 2120109 w 2997461"/>
                <a:gd name="connsiteY2" fmla="*/ 19854 h 1319974"/>
                <a:gd name="connsiteX3" fmla="*/ 2997141 w 2997461"/>
                <a:gd name="connsiteY3" fmla="*/ 644937 h 1319974"/>
                <a:gd name="connsiteX4" fmla="*/ 2746184 w 2997461"/>
                <a:gd name="connsiteY4" fmla="*/ 993994 h 1319974"/>
                <a:gd name="connsiteX5" fmla="*/ 1577832 w 2997461"/>
                <a:gd name="connsiteY5" fmla="*/ 973489 h 1319974"/>
                <a:gd name="connsiteX6" fmla="*/ 1205980 w 2997461"/>
                <a:gd name="connsiteY6" fmla="*/ 1319974 h 1319974"/>
                <a:gd name="connsiteX7" fmla="*/ 171570 w 2997461"/>
                <a:gd name="connsiteY7" fmla="*/ 1305520 h 1319974"/>
                <a:gd name="connsiteX8" fmla="*/ 0 w 2997461"/>
                <a:gd name="connsiteY8" fmla="*/ 1140260 h 1319974"/>
                <a:gd name="connsiteX9" fmla="*/ 45334 w 2997461"/>
                <a:gd name="connsiteY9" fmla="*/ 418966 h 1319974"/>
                <a:gd name="connsiteX0" fmla="*/ 45334 w 2997461"/>
                <a:gd name="connsiteY0" fmla="*/ 403089 h 1304097"/>
                <a:gd name="connsiteX1" fmla="*/ 201708 w 2997461"/>
                <a:gd name="connsiteY1" fmla="*/ 267968 h 1304097"/>
                <a:gd name="connsiteX2" fmla="*/ 2120109 w 2997461"/>
                <a:gd name="connsiteY2" fmla="*/ 3977 h 1304097"/>
                <a:gd name="connsiteX3" fmla="*/ 2997141 w 2997461"/>
                <a:gd name="connsiteY3" fmla="*/ 629060 h 1304097"/>
                <a:gd name="connsiteX4" fmla="*/ 2746184 w 2997461"/>
                <a:gd name="connsiteY4" fmla="*/ 978117 h 1304097"/>
                <a:gd name="connsiteX5" fmla="*/ 1577832 w 2997461"/>
                <a:gd name="connsiteY5" fmla="*/ 957612 h 1304097"/>
                <a:gd name="connsiteX6" fmla="*/ 1205980 w 2997461"/>
                <a:gd name="connsiteY6" fmla="*/ 1304097 h 1304097"/>
                <a:gd name="connsiteX7" fmla="*/ 171570 w 2997461"/>
                <a:gd name="connsiteY7" fmla="*/ 1289643 h 1304097"/>
                <a:gd name="connsiteX8" fmla="*/ 0 w 2997461"/>
                <a:gd name="connsiteY8" fmla="*/ 1124383 h 1304097"/>
                <a:gd name="connsiteX9" fmla="*/ 45334 w 2997461"/>
                <a:gd name="connsiteY9" fmla="*/ 403089 h 1304097"/>
                <a:gd name="connsiteX0" fmla="*/ 45334 w 2997461"/>
                <a:gd name="connsiteY0" fmla="*/ 401676 h 1302684"/>
                <a:gd name="connsiteX1" fmla="*/ 260747 w 2997461"/>
                <a:gd name="connsiteY1" fmla="*/ 450830 h 1302684"/>
                <a:gd name="connsiteX2" fmla="*/ 2120109 w 2997461"/>
                <a:gd name="connsiteY2" fmla="*/ 2564 h 1302684"/>
                <a:gd name="connsiteX3" fmla="*/ 2997141 w 2997461"/>
                <a:gd name="connsiteY3" fmla="*/ 627647 h 1302684"/>
                <a:gd name="connsiteX4" fmla="*/ 2746184 w 2997461"/>
                <a:gd name="connsiteY4" fmla="*/ 976704 h 1302684"/>
                <a:gd name="connsiteX5" fmla="*/ 1577832 w 2997461"/>
                <a:gd name="connsiteY5" fmla="*/ 956199 h 1302684"/>
                <a:gd name="connsiteX6" fmla="*/ 1205980 w 2997461"/>
                <a:gd name="connsiteY6" fmla="*/ 1302684 h 1302684"/>
                <a:gd name="connsiteX7" fmla="*/ 171570 w 2997461"/>
                <a:gd name="connsiteY7" fmla="*/ 1288230 h 1302684"/>
                <a:gd name="connsiteX8" fmla="*/ 0 w 2997461"/>
                <a:gd name="connsiteY8" fmla="*/ 1122970 h 1302684"/>
                <a:gd name="connsiteX9" fmla="*/ 45334 w 2997461"/>
                <a:gd name="connsiteY9" fmla="*/ 401676 h 1302684"/>
                <a:gd name="connsiteX0" fmla="*/ 45334 w 2997461"/>
                <a:gd name="connsiteY0" fmla="*/ 401796 h 1302804"/>
                <a:gd name="connsiteX1" fmla="*/ 260747 w 2997461"/>
                <a:gd name="connsiteY1" fmla="*/ 450950 h 1302804"/>
                <a:gd name="connsiteX2" fmla="*/ 2120109 w 2997461"/>
                <a:gd name="connsiteY2" fmla="*/ 2684 h 1302804"/>
                <a:gd name="connsiteX3" fmla="*/ 2997141 w 2997461"/>
                <a:gd name="connsiteY3" fmla="*/ 627767 h 1302804"/>
                <a:gd name="connsiteX4" fmla="*/ 2746184 w 2997461"/>
                <a:gd name="connsiteY4" fmla="*/ 976824 h 1302804"/>
                <a:gd name="connsiteX5" fmla="*/ 1577832 w 2997461"/>
                <a:gd name="connsiteY5" fmla="*/ 956319 h 1302804"/>
                <a:gd name="connsiteX6" fmla="*/ 1205980 w 2997461"/>
                <a:gd name="connsiteY6" fmla="*/ 1302804 h 1302804"/>
                <a:gd name="connsiteX7" fmla="*/ 171570 w 2997461"/>
                <a:gd name="connsiteY7" fmla="*/ 1288350 h 1302804"/>
                <a:gd name="connsiteX8" fmla="*/ 0 w 2997461"/>
                <a:gd name="connsiteY8" fmla="*/ 1123090 h 1302804"/>
                <a:gd name="connsiteX9" fmla="*/ 45334 w 2997461"/>
                <a:gd name="connsiteY9" fmla="*/ 401796 h 1302804"/>
                <a:gd name="connsiteX0" fmla="*/ 45334 w 2997461"/>
                <a:gd name="connsiteY0" fmla="*/ 401970 h 1302978"/>
                <a:gd name="connsiteX1" fmla="*/ 479845 w 2997461"/>
                <a:gd name="connsiteY1" fmla="*/ 420858 h 1302978"/>
                <a:gd name="connsiteX2" fmla="*/ 2120109 w 2997461"/>
                <a:gd name="connsiteY2" fmla="*/ 2858 h 1302978"/>
                <a:gd name="connsiteX3" fmla="*/ 2997141 w 2997461"/>
                <a:gd name="connsiteY3" fmla="*/ 627941 h 1302978"/>
                <a:gd name="connsiteX4" fmla="*/ 2746184 w 2997461"/>
                <a:gd name="connsiteY4" fmla="*/ 976998 h 1302978"/>
                <a:gd name="connsiteX5" fmla="*/ 1577832 w 2997461"/>
                <a:gd name="connsiteY5" fmla="*/ 956493 h 1302978"/>
                <a:gd name="connsiteX6" fmla="*/ 1205980 w 2997461"/>
                <a:gd name="connsiteY6" fmla="*/ 1302978 h 1302978"/>
                <a:gd name="connsiteX7" fmla="*/ 171570 w 2997461"/>
                <a:gd name="connsiteY7" fmla="*/ 1288524 h 1302978"/>
                <a:gd name="connsiteX8" fmla="*/ 0 w 2997461"/>
                <a:gd name="connsiteY8" fmla="*/ 1123264 h 1302978"/>
                <a:gd name="connsiteX9" fmla="*/ 45334 w 2997461"/>
                <a:gd name="connsiteY9" fmla="*/ 401970 h 1302978"/>
                <a:gd name="connsiteX0" fmla="*/ 48070 w 2997461"/>
                <a:gd name="connsiteY0" fmla="*/ 562378 h 1302978"/>
                <a:gd name="connsiteX1" fmla="*/ 479845 w 2997461"/>
                <a:gd name="connsiteY1" fmla="*/ 420858 h 1302978"/>
                <a:gd name="connsiteX2" fmla="*/ 2120109 w 2997461"/>
                <a:gd name="connsiteY2" fmla="*/ 2858 h 1302978"/>
                <a:gd name="connsiteX3" fmla="*/ 2997141 w 2997461"/>
                <a:gd name="connsiteY3" fmla="*/ 627941 h 1302978"/>
                <a:gd name="connsiteX4" fmla="*/ 2746184 w 2997461"/>
                <a:gd name="connsiteY4" fmla="*/ 976998 h 1302978"/>
                <a:gd name="connsiteX5" fmla="*/ 1577832 w 2997461"/>
                <a:gd name="connsiteY5" fmla="*/ 956493 h 1302978"/>
                <a:gd name="connsiteX6" fmla="*/ 1205980 w 2997461"/>
                <a:gd name="connsiteY6" fmla="*/ 1302978 h 1302978"/>
                <a:gd name="connsiteX7" fmla="*/ 171570 w 2997461"/>
                <a:gd name="connsiteY7" fmla="*/ 1288524 h 1302978"/>
                <a:gd name="connsiteX8" fmla="*/ 0 w 2997461"/>
                <a:gd name="connsiteY8" fmla="*/ 1123264 h 1302978"/>
                <a:gd name="connsiteX9" fmla="*/ 48070 w 2997461"/>
                <a:gd name="connsiteY9" fmla="*/ 562378 h 1302978"/>
                <a:gd name="connsiteX0" fmla="*/ 48070 w 2997461"/>
                <a:gd name="connsiteY0" fmla="*/ 562308 h 1302908"/>
                <a:gd name="connsiteX1" fmla="*/ 242415 w 2997461"/>
                <a:gd name="connsiteY1" fmla="*/ 432641 h 1302908"/>
                <a:gd name="connsiteX2" fmla="*/ 2120109 w 2997461"/>
                <a:gd name="connsiteY2" fmla="*/ 2788 h 1302908"/>
                <a:gd name="connsiteX3" fmla="*/ 2997141 w 2997461"/>
                <a:gd name="connsiteY3" fmla="*/ 627871 h 1302908"/>
                <a:gd name="connsiteX4" fmla="*/ 2746184 w 2997461"/>
                <a:gd name="connsiteY4" fmla="*/ 976928 h 1302908"/>
                <a:gd name="connsiteX5" fmla="*/ 1577832 w 2997461"/>
                <a:gd name="connsiteY5" fmla="*/ 956423 h 1302908"/>
                <a:gd name="connsiteX6" fmla="*/ 1205980 w 2997461"/>
                <a:gd name="connsiteY6" fmla="*/ 1302908 h 1302908"/>
                <a:gd name="connsiteX7" fmla="*/ 171570 w 2997461"/>
                <a:gd name="connsiteY7" fmla="*/ 1288454 h 1302908"/>
                <a:gd name="connsiteX8" fmla="*/ 0 w 2997461"/>
                <a:gd name="connsiteY8" fmla="*/ 1123194 h 1302908"/>
                <a:gd name="connsiteX9" fmla="*/ 48070 w 2997461"/>
                <a:gd name="connsiteY9" fmla="*/ 562308 h 1302908"/>
                <a:gd name="connsiteX0" fmla="*/ 48070 w 2997461"/>
                <a:gd name="connsiteY0" fmla="*/ 562638 h 1303238"/>
                <a:gd name="connsiteX1" fmla="*/ 242415 w 2997461"/>
                <a:gd name="connsiteY1" fmla="*/ 432971 h 1303238"/>
                <a:gd name="connsiteX2" fmla="*/ 2120109 w 2997461"/>
                <a:gd name="connsiteY2" fmla="*/ 3118 h 1303238"/>
                <a:gd name="connsiteX3" fmla="*/ 2997141 w 2997461"/>
                <a:gd name="connsiteY3" fmla="*/ 628201 h 1303238"/>
                <a:gd name="connsiteX4" fmla="*/ 2746184 w 2997461"/>
                <a:gd name="connsiteY4" fmla="*/ 977258 h 1303238"/>
                <a:gd name="connsiteX5" fmla="*/ 1577832 w 2997461"/>
                <a:gd name="connsiteY5" fmla="*/ 956753 h 1303238"/>
                <a:gd name="connsiteX6" fmla="*/ 1205980 w 2997461"/>
                <a:gd name="connsiteY6" fmla="*/ 1303238 h 1303238"/>
                <a:gd name="connsiteX7" fmla="*/ 171570 w 2997461"/>
                <a:gd name="connsiteY7" fmla="*/ 1288784 h 1303238"/>
                <a:gd name="connsiteX8" fmla="*/ 0 w 2997461"/>
                <a:gd name="connsiteY8" fmla="*/ 1123524 h 1303238"/>
                <a:gd name="connsiteX9" fmla="*/ 48070 w 2997461"/>
                <a:gd name="connsiteY9" fmla="*/ 562638 h 1303238"/>
                <a:gd name="connsiteX0" fmla="*/ 48070 w 2997474"/>
                <a:gd name="connsiteY0" fmla="*/ 547407 h 1288007"/>
                <a:gd name="connsiteX1" fmla="*/ 242415 w 2997474"/>
                <a:gd name="connsiteY1" fmla="*/ 417740 h 1288007"/>
                <a:gd name="connsiteX2" fmla="*/ 2151866 w 2997474"/>
                <a:gd name="connsiteY2" fmla="*/ 3235 h 1288007"/>
                <a:gd name="connsiteX3" fmla="*/ 2997141 w 2997474"/>
                <a:gd name="connsiteY3" fmla="*/ 612970 h 1288007"/>
                <a:gd name="connsiteX4" fmla="*/ 2746184 w 2997474"/>
                <a:gd name="connsiteY4" fmla="*/ 962027 h 1288007"/>
                <a:gd name="connsiteX5" fmla="*/ 1577832 w 2997474"/>
                <a:gd name="connsiteY5" fmla="*/ 941522 h 1288007"/>
                <a:gd name="connsiteX6" fmla="*/ 1205980 w 2997474"/>
                <a:gd name="connsiteY6" fmla="*/ 1288007 h 1288007"/>
                <a:gd name="connsiteX7" fmla="*/ 171570 w 2997474"/>
                <a:gd name="connsiteY7" fmla="*/ 1273553 h 1288007"/>
                <a:gd name="connsiteX8" fmla="*/ 0 w 2997474"/>
                <a:gd name="connsiteY8" fmla="*/ 1108293 h 1288007"/>
                <a:gd name="connsiteX9" fmla="*/ 48070 w 2997474"/>
                <a:gd name="connsiteY9" fmla="*/ 547407 h 1288007"/>
                <a:gd name="connsiteX0" fmla="*/ 48070 w 2997511"/>
                <a:gd name="connsiteY0" fmla="*/ 547407 h 1288007"/>
                <a:gd name="connsiteX1" fmla="*/ 242415 w 2997511"/>
                <a:gd name="connsiteY1" fmla="*/ 417740 h 1288007"/>
                <a:gd name="connsiteX2" fmla="*/ 2151866 w 2997511"/>
                <a:gd name="connsiteY2" fmla="*/ 3235 h 1288007"/>
                <a:gd name="connsiteX3" fmla="*/ 2997141 w 2997511"/>
                <a:gd name="connsiteY3" fmla="*/ 612970 h 1288007"/>
                <a:gd name="connsiteX4" fmla="*/ 2746184 w 2997511"/>
                <a:gd name="connsiteY4" fmla="*/ 962027 h 1288007"/>
                <a:gd name="connsiteX5" fmla="*/ 1577832 w 2997511"/>
                <a:gd name="connsiteY5" fmla="*/ 941522 h 1288007"/>
                <a:gd name="connsiteX6" fmla="*/ 1205980 w 2997511"/>
                <a:gd name="connsiteY6" fmla="*/ 1288007 h 1288007"/>
                <a:gd name="connsiteX7" fmla="*/ 171570 w 2997511"/>
                <a:gd name="connsiteY7" fmla="*/ 1273553 h 1288007"/>
                <a:gd name="connsiteX8" fmla="*/ 0 w 2997511"/>
                <a:gd name="connsiteY8" fmla="*/ 1108293 h 1288007"/>
                <a:gd name="connsiteX9" fmla="*/ 48070 w 2997511"/>
                <a:gd name="connsiteY9" fmla="*/ 547407 h 1288007"/>
                <a:gd name="connsiteX0" fmla="*/ 48070 w 2997511"/>
                <a:gd name="connsiteY0" fmla="*/ 547535 h 1288135"/>
                <a:gd name="connsiteX1" fmla="*/ 250089 w 2997511"/>
                <a:gd name="connsiteY1" fmla="*/ 401989 h 1288135"/>
                <a:gd name="connsiteX2" fmla="*/ 2151866 w 2997511"/>
                <a:gd name="connsiteY2" fmla="*/ 3363 h 1288135"/>
                <a:gd name="connsiteX3" fmla="*/ 2997141 w 2997511"/>
                <a:gd name="connsiteY3" fmla="*/ 613098 h 1288135"/>
                <a:gd name="connsiteX4" fmla="*/ 2746184 w 2997511"/>
                <a:gd name="connsiteY4" fmla="*/ 962155 h 1288135"/>
                <a:gd name="connsiteX5" fmla="*/ 1577832 w 2997511"/>
                <a:gd name="connsiteY5" fmla="*/ 941650 h 1288135"/>
                <a:gd name="connsiteX6" fmla="*/ 1205980 w 2997511"/>
                <a:gd name="connsiteY6" fmla="*/ 1288135 h 1288135"/>
                <a:gd name="connsiteX7" fmla="*/ 171570 w 2997511"/>
                <a:gd name="connsiteY7" fmla="*/ 1273681 h 1288135"/>
                <a:gd name="connsiteX8" fmla="*/ 0 w 2997511"/>
                <a:gd name="connsiteY8" fmla="*/ 1108421 h 1288135"/>
                <a:gd name="connsiteX9" fmla="*/ 48070 w 2997511"/>
                <a:gd name="connsiteY9" fmla="*/ 547535 h 1288135"/>
                <a:gd name="connsiteX0" fmla="*/ 48070 w 2997511"/>
                <a:gd name="connsiteY0" fmla="*/ 547078 h 1287678"/>
                <a:gd name="connsiteX1" fmla="*/ 250089 w 2997511"/>
                <a:gd name="connsiteY1" fmla="*/ 401532 h 1287678"/>
                <a:gd name="connsiteX2" fmla="*/ 2151866 w 2997511"/>
                <a:gd name="connsiteY2" fmla="*/ 2906 h 1287678"/>
                <a:gd name="connsiteX3" fmla="*/ 2997141 w 2997511"/>
                <a:gd name="connsiteY3" fmla="*/ 612641 h 1287678"/>
                <a:gd name="connsiteX4" fmla="*/ 2746184 w 2997511"/>
                <a:gd name="connsiteY4" fmla="*/ 961698 h 1287678"/>
                <a:gd name="connsiteX5" fmla="*/ 1577832 w 2997511"/>
                <a:gd name="connsiteY5" fmla="*/ 941193 h 1287678"/>
                <a:gd name="connsiteX6" fmla="*/ 1205980 w 2997511"/>
                <a:gd name="connsiteY6" fmla="*/ 1287678 h 1287678"/>
                <a:gd name="connsiteX7" fmla="*/ 171570 w 2997511"/>
                <a:gd name="connsiteY7" fmla="*/ 1273224 h 1287678"/>
                <a:gd name="connsiteX8" fmla="*/ 0 w 2997511"/>
                <a:gd name="connsiteY8" fmla="*/ 1107964 h 1287678"/>
                <a:gd name="connsiteX9" fmla="*/ 48070 w 2997511"/>
                <a:gd name="connsiteY9" fmla="*/ 547078 h 128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7511" h="1287678">
                  <a:moveTo>
                    <a:pt x="48070" y="547078"/>
                  </a:moveTo>
                  <a:cubicBezTo>
                    <a:pt x="48070" y="451291"/>
                    <a:pt x="154302" y="401532"/>
                    <a:pt x="250089" y="401532"/>
                  </a:cubicBezTo>
                  <a:cubicBezTo>
                    <a:pt x="848214" y="389899"/>
                    <a:pt x="1980661" y="-39195"/>
                    <a:pt x="2151866" y="2906"/>
                  </a:cubicBezTo>
                  <a:cubicBezTo>
                    <a:pt x="2325056" y="7828"/>
                    <a:pt x="3015779" y="531620"/>
                    <a:pt x="2997141" y="612641"/>
                  </a:cubicBezTo>
                  <a:cubicBezTo>
                    <a:pt x="2898024" y="842705"/>
                    <a:pt x="2744942" y="836486"/>
                    <a:pt x="2746184" y="961698"/>
                  </a:cubicBezTo>
                  <a:cubicBezTo>
                    <a:pt x="2497088" y="981017"/>
                    <a:pt x="1807613" y="875011"/>
                    <a:pt x="1577832" y="941193"/>
                  </a:cubicBezTo>
                  <a:cubicBezTo>
                    <a:pt x="1348051" y="1007375"/>
                    <a:pt x="1486575" y="1277716"/>
                    <a:pt x="1205980" y="1287678"/>
                  </a:cubicBezTo>
                  <a:lnTo>
                    <a:pt x="171570" y="1273224"/>
                  </a:lnTo>
                  <a:cubicBezTo>
                    <a:pt x="75783" y="1273224"/>
                    <a:pt x="0" y="1203751"/>
                    <a:pt x="0" y="1107964"/>
                  </a:cubicBezTo>
                  <a:lnTo>
                    <a:pt x="48070" y="547078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63500" cmpd="thinThick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379C266-271C-490F-961D-27473A931ADE}"/>
                </a:ext>
              </a:extLst>
            </p:cNvPr>
            <p:cNvSpPr txBox="1"/>
            <p:nvPr/>
          </p:nvSpPr>
          <p:spPr>
            <a:xfrm>
              <a:off x="5977774" y="2063587"/>
              <a:ext cx="3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9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40E9C3-A8AF-4E5A-BD68-80F2631D4D40}"/>
              </a:ext>
            </a:extLst>
          </p:cNvPr>
          <p:cNvGrpSpPr/>
          <p:nvPr/>
        </p:nvGrpSpPr>
        <p:grpSpPr>
          <a:xfrm>
            <a:off x="5906621" y="3221292"/>
            <a:ext cx="589467" cy="523220"/>
            <a:chOff x="5906621" y="3221292"/>
            <a:chExt cx="589467" cy="5232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6977DD-41E3-4D8D-ADD2-B58D423A3F41}"/>
                </a:ext>
              </a:extLst>
            </p:cNvPr>
            <p:cNvSpPr/>
            <p:nvPr/>
          </p:nvSpPr>
          <p:spPr>
            <a:xfrm rot="498345">
              <a:off x="5906621" y="3298099"/>
              <a:ext cx="589467" cy="42315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63500" cmpd="thinThick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CEFD4-B99D-4904-A68B-126B26B8CCBD}"/>
                </a:ext>
              </a:extLst>
            </p:cNvPr>
            <p:cNvSpPr txBox="1"/>
            <p:nvPr/>
          </p:nvSpPr>
          <p:spPr>
            <a:xfrm>
              <a:off x="6014828" y="3221292"/>
              <a:ext cx="3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2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1D8207-41FF-4962-96EA-69D9E0FA32CF}"/>
              </a:ext>
            </a:extLst>
          </p:cNvPr>
          <p:cNvGrpSpPr/>
          <p:nvPr/>
        </p:nvGrpSpPr>
        <p:grpSpPr>
          <a:xfrm>
            <a:off x="4515852" y="2982873"/>
            <a:ext cx="1175857" cy="523220"/>
            <a:chOff x="4515852" y="2982873"/>
            <a:chExt cx="1175857" cy="52322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D87B78D-DAFB-4A5B-BBEB-4E2D7FC80132}"/>
                </a:ext>
              </a:extLst>
            </p:cNvPr>
            <p:cNvSpPr/>
            <p:nvPr/>
          </p:nvSpPr>
          <p:spPr>
            <a:xfrm rot="1579838">
              <a:off x="4515852" y="3002989"/>
              <a:ext cx="1175857" cy="50031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63500" cmpd="thinThick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C325A9-7720-470C-BC48-8C15B91BE762}"/>
                </a:ext>
              </a:extLst>
            </p:cNvPr>
            <p:cNvSpPr txBox="1"/>
            <p:nvPr/>
          </p:nvSpPr>
          <p:spPr>
            <a:xfrm>
              <a:off x="4898293" y="2982873"/>
              <a:ext cx="3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3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67BAF4-797F-4676-86A1-4726C7992839}"/>
              </a:ext>
            </a:extLst>
          </p:cNvPr>
          <p:cNvGrpSpPr/>
          <p:nvPr/>
        </p:nvGrpSpPr>
        <p:grpSpPr>
          <a:xfrm>
            <a:off x="8120938" y="3315505"/>
            <a:ext cx="595599" cy="568664"/>
            <a:chOff x="6338601" y="5996223"/>
            <a:chExt cx="595599" cy="56866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E1F6B3-F441-4D27-98FF-54DFB04653F8}"/>
                </a:ext>
              </a:extLst>
            </p:cNvPr>
            <p:cNvSpPr/>
            <p:nvPr/>
          </p:nvSpPr>
          <p:spPr>
            <a:xfrm>
              <a:off x="6338601" y="5996223"/>
              <a:ext cx="595599" cy="56866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63500" cmpd="thinThick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88D810-88B9-4114-BD6E-6E5E429FCCE2}"/>
                </a:ext>
              </a:extLst>
            </p:cNvPr>
            <p:cNvSpPr txBox="1"/>
            <p:nvPr/>
          </p:nvSpPr>
          <p:spPr>
            <a:xfrm>
              <a:off x="6453791" y="6007887"/>
              <a:ext cx="3149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4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A41615F-E2C6-4DCE-906E-AE7A519C8616}"/>
              </a:ext>
            </a:extLst>
          </p:cNvPr>
          <p:cNvGrpSpPr/>
          <p:nvPr/>
        </p:nvGrpSpPr>
        <p:grpSpPr>
          <a:xfrm>
            <a:off x="7646939" y="1101983"/>
            <a:ext cx="324744" cy="3708682"/>
            <a:chOff x="7646939" y="1101983"/>
            <a:chExt cx="324744" cy="370868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038411C-BE69-4262-B9F2-C2D133BD6DA3}"/>
                </a:ext>
              </a:extLst>
            </p:cNvPr>
            <p:cNvSpPr/>
            <p:nvPr/>
          </p:nvSpPr>
          <p:spPr>
            <a:xfrm rot="3000298">
              <a:off x="5951293" y="2797629"/>
              <a:ext cx="3708682" cy="31739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63500" cmpd="thinThick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92326E-BEBA-46DA-A1DA-7C6E54620B4D}"/>
                </a:ext>
              </a:extLst>
            </p:cNvPr>
            <p:cNvSpPr txBox="1"/>
            <p:nvPr/>
          </p:nvSpPr>
          <p:spPr>
            <a:xfrm>
              <a:off x="7669997" y="2760187"/>
              <a:ext cx="3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5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4F7D44-6B65-44A6-9C6F-BB4EC8EEB5F7}"/>
              </a:ext>
            </a:extLst>
          </p:cNvPr>
          <p:cNvGrpSpPr/>
          <p:nvPr/>
        </p:nvGrpSpPr>
        <p:grpSpPr>
          <a:xfrm>
            <a:off x="5810052" y="3533330"/>
            <a:ext cx="1462172" cy="1492049"/>
            <a:chOff x="5810052" y="3533330"/>
            <a:chExt cx="1462172" cy="149204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A06659-4249-4CB5-B366-E03732BB8660}"/>
                </a:ext>
              </a:extLst>
            </p:cNvPr>
            <p:cNvSpPr/>
            <p:nvPr/>
          </p:nvSpPr>
          <p:spPr>
            <a:xfrm rot="452698">
              <a:off x="5810052" y="3533330"/>
              <a:ext cx="1462172" cy="149204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63500" cmpd="thinThick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509EEB-AF17-4EC9-BB09-5BDE55D49580}"/>
                </a:ext>
              </a:extLst>
            </p:cNvPr>
            <p:cNvSpPr txBox="1"/>
            <p:nvPr/>
          </p:nvSpPr>
          <p:spPr>
            <a:xfrm>
              <a:off x="6369107" y="3953196"/>
              <a:ext cx="3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6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8B24BB-906D-43CA-BCC3-18E00C02C609}"/>
              </a:ext>
            </a:extLst>
          </p:cNvPr>
          <p:cNvGrpSpPr/>
          <p:nvPr/>
        </p:nvGrpSpPr>
        <p:grpSpPr>
          <a:xfrm>
            <a:off x="8043954" y="3542495"/>
            <a:ext cx="1065357" cy="1065357"/>
            <a:chOff x="8043954" y="3542495"/>
            <a:chExt cx="1065357" cy="106535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462562F-168C-45CB-A346-0BE1DE73713A}"/>
                </a:ext>
              </a:extLst>
            </p:cNvPr>
            <p:cNvSpPr/>
            <p:nvPr/>
          </p:nvSpPr>
          <p:spPr>
            <a:xfrm>
              <a:off x="8043954" y="3542495"/>
              <a:ext cx="1065357" cy="106535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63500" cmpd="thinThick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7339AD-157D-42D8-8BCC-7D3BBDE6ED87}"/>
                </a:ext>
              </a:extLst>
            </p:cNvPr>
            <p:cNvSpPr txBox="1"/>
            <p:nvPr/>
          </p:nvSpPr>
          <p:spPr>
            <a:xfrm>
              <a:off x="8432196" y="3804105"/>
              <a:ext cx="3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7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0DE2615-174F-44A7-9AF9-E403F6C80914}"/>
              </a:ext>
            </a:extLst>
          </p:cNvPr>
          <p:cNvGrpSpPr/>
          <p:nvPr/>
        </p:nvGrpSpPr>
        <p:grpSpPr>
          <a:xfrm>
            <a:off x="3746900" y="3320291"/>
            <a:ext cx="1809185" cy="1300476"/>
            <a:chOff x="3746900" y="3320291"/>
            <a:chExt cx="1809185" cy="130047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54EE77E-59B7-414D-A8AE-658D625D5924}"/>
                </a:ext>
              </a:extLst>
            </p:cNvPr>
            <p:cNvSpPr/>
            <p:nvPr/>
          </p:nvSpPr>
          <p:spPr>
            <a:xfrm>
              <a:off x="3746900" y="3320291"/>
              <a:ext cx="1809185" cy="130047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63500" cmpd="thinThick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392866D-A31D-47F1-8E95-D1AA9B5FE4E1}"/>
                </a:ext>
              </a:extLst>
            </p:cNvPr>
            <p:cNvSpPr txBox="1"/>
            <p:nvPr/>
          </p:nvSpPr>
          <p:spPr>
            <a:xfrm>
              <a:off x="4448526" y="3708919"/>
              <a:ext cx="3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8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66844B-3685-42A1-B48D-D1C51C1EF20D}"/>
              </a:ext>
            </a:extLst>
          </p:cNvPr>
          <p:cNvGrpSpPr/>
          <p:nvPr/>
        </p:nvGrpSpPr>
        <p:grpSpPr>
          <a:xfrm>
            <a:off x="5886400" y="2693322"/>
            <a:ext cx="1832500" cy="578065"/>
            <a:chOff x="5886400" y="2693322"/>
            <a:chExt cx="1832500" cy="57806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BAB7B7-8DF3-4FB1-B914-CFCAD373302D}"/>
                </a:ext>
              </a:extLst>
            </p:cNvPr>
            <p:cNvSpPr/>
            <p:nvPr/>
          </p:nvSpPr>
          <p:spPr>
            <a:xfrm rot="675283">
              <a:off x="5886400" y="2693322"/>
              <a:ext cx="1832500" cy="57806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63500" cmpd="thinThick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32E312B-EAE2-47A7-8CCB-6B14B5C23989}"/>
                </a:ext>
              </a:extLst>
            </p:cNvPr>
            <p:cNvSpPr txBox="1"/>
            <p:nvPr/>
          </p:nvSpPr>
          <p:spPr>
            <a:xfrm>
              <a:off x="6651729" y="2734522"/>
              <a:ext cx="3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7DBB2B71-E0A6-4F0E-8A0F-058DF096B845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21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241D40E-3727-4A56-8C79-F09FDE35B9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1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8AC85-5B03-4B64-BDBC-46BC69942C22}"/>
              </a:ext>
            </a:extLst>
          </p:cNvPr>
          <p:cNvSpPr txBox="1"/>
          <p:nvPr/>
        </p:nvSpPr>
        <p:spPr>
          <a:xfrm rot="2924892">
            <a:off x="6788138" y="2872550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235 / Three Notch 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1E384-79CE-4397-AAE6-154FD2C1BB02}"/>
              </a:ext>
            </a:extLst>
          </p:cNvPr>
          <p:cNvSpPr txBox="1"/>
          <p:nvPr/>
        </p:nvSpPr>
        <p:spPr>
          <a:xfrm rot="610564">
            <a:off x="5427080" y="3284263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3A29A-47F7-4134-8701-902B97A5B5B8}"/>
              </a:ext>
            </a:extLst>
          </p:cNvPr>
          <p:cNvSpPr txBox="1"/>
          <p:nvPr/>
        </p:nvSpPr>
        <p:spPr>
          <a:xfrm rot="20091020">
            <a:off x="5140084" y="4609322"/>
            <a:ext cx="1265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Cottonwood Pkwy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CBAF51-9BE1-48E1-8BC7-CA44B6C2116C}"/>
              </a:ext>
            </a:extLst>
          </p:cNvPr>
          <p:cNvSpPr txBox="1"/>
          <p:nvPr/>
        </p:nvSpPr>
        <p:spPr>
          <a:xfrm>
            <a:off x="4106163" y="1527005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View Dr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34307-13E6-4DEB-B8C5-0CBA6F592073}"/>
              </a:ext>
            </a:extLst>
          </p:cNvPr>
          <p:cNvSpPr txBox="1"/>
          <p:nvPr/>
        </p:nvSpPr>
        <p:spPr>
          <a:xfrm rot="17173293">
            <a:off x="1522193" y="1225568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Lawrence Hayden 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58A4A-9CA0-4DBA-A32B-F37C9264BDB6}"/>
              </a:ext>
            </a:extLst>
          </p:cNvPr>
          <p:cNvSpPr txBox="1"/>
          <p:nvPr/>
        </p:nvSpPr>
        <p:spPr>
          <a:xfrm rot="17550532">
            <a:off x="218835" y="3898404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Lawrence Hayden 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50EEF-402C-43FB-B4DC-EE2B2F9BFB9F}"/>
              </a:ext>
            </a:extLst>
          </p:cNvPr>
          <p:cNvSpPr txBox="1"/>
          <p:nvPr/>
        </p:nvSpPr>
        <p:spPr>
          <a:xfrm rot="19238326">
            <a:off x="6109348" y="5447821"/>
            <a:ext cx="1208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Wildewood Pkwy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34825DC-940C-4EDA-AC67-09B48739836E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3051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1993F13-DC0C-42AC-AC58-C7649B6D11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E626E3-149B-4402-B96C-1166AC852529}"/>
              </a:ext>
            </a:extLst>
          </p:cNvPr>
          <p:cNvSpPr/>
          <p:nvPr/>
        </p:nvSpPr>
        <p:spPr>
          <a:xfrm>
            <a:off x="6317673" y="2406535"/>
            <a:ext cx="582677" cy="1230283"/>
          </a:xfrm>
          <a:custGeom>
            <a:avLst/>
            <a:gdLst>
              <a:gd name="connsiteX0" fmla="*/ 0 w 582677"/>
              <a:gd name="connsiteY0" fmla="*/ 0 h 1230283"/>
              <a:gd name="connsiteX1" fmla="*/ 199505 w 582677"/>
              <a:gd name="connsiteY1" fmla="*/ 353290 h 1230283"/>
              <a:gd name="connsiteX2" fmla="*/ 340822 w 582677"/>
              <a:gd name="connsiteY2" fmla="*/ 473825 h 1230283"/>
              <a:gd name="connsiteX3" fmla="*/ 469669 w 582677"/>
              <a:gd name="connsiteY3" fmla="*/ 498763 h 1230283"/>
              <a:gd name="connsiteX4" fmla="*/ 577734 w 582677"/>
              <a:gd name="connsiteY4" fmla="*/ 561109 h 1230283"/>
              <a:gd name="connsiteX5" fmla="*/ 556952 w 582677"/>
              <a:gd name="connsiteY5" fmla="*/ 627610 h 1230283"/>
              <a:gd name="connsiteX6" fmla="*/ 490451 w 582677"/>
              <a:gd name="connsiteY6" fmla="*/ 1026621 h 1230283"/>
              <a:gd name="connsiteX7" fmla="*/ 432262 w 582677"/>
              <a:gd name="connsiteY7" fmla="*/ 1084810 h 1230283"/>
              <a:gd name="connsiteX8" fmla="*/ 278476 w 582677"/>
              <a:gd name="connsiteY8" fmla="*/ 1130530 h 1230283"/>
              <a:gd name="connsiteX9" fmla="*/ 224443 w 582677"/>
              <a:gd name="connsiteY9" fmla="*/ 1172094 h 1230283"/>
              <a:gd name="connsiteX10" fmla="*/ 207818 w 582677"/>
              <a:gd name="connsiteY10" fmla="*/ 1230283 h 123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77" h="1230283">
                <a:moveTo>
                  <a:pt x="0" y="0"/>
                </a:moveTo>
                <a:cubicBezTo>
                  <a:pt x="71350" y="137159"/>
                  <a:pt x="142701" y="274319"/>
                  <a:pt x="199505" y="353290"/>
                </a:cubicBezTo>
                <a:cubicBezTo>
                  <a:pt x="256309" y="432261"/>
                  <a:pt x="295795" y="449580"/>
                  <a:pt x="340822" y="473825"/>
                </a:cubicBezTo>
                <a:cubicBezTo>
                  <a:pt x="385849" y="498071"/>
                  <a:pt x="430184" y="484216"/>
                  <a:pt x="469669" y="498763"/>
                </a:cubicBezTo>
                <a:cubicBezTo>
                  <a:pt x="509154" y="513310"/>
                  <a:pt x="563187" y="539635"/>
                  <a:pt x="577734" y="561109"/>
                </a:cubicBezTo>
                <a:cubicBezTo>
                  <a:pt x="592281" y="582583"/>
                  <a:pt x="571499" y="550025"/>
                  <a:pt x="556952" y="627610"/>
                </a:cubicBezTo>
                <a:cubicBezTo>
                  <a:pt x="542405" y="705195"/>
                  <a:pt x="511233" y="950421"/>
                  <a:pt x="490451" y="1026621"/>
                </a:cubicBezTo>
                <a:cubicBezTo>
                  <a:pt x="469669" y="1102821"/>
                  <a:pt x="467591" y="1067492"/>
                  <a:pt x="432262" y="1084810"/>
                </a:cubicBezTo>
                <a:cubicBezTo>
                  <a:pt x="396933" y="1102128"/>
                  <a:pt x="313112" y="1115983"/>
                  <a:pt x="278476" y="1130530"/>
                </a:cubicBezTo>
                <a:cubicBezTo>
                  <a:pt x="243840" y="1145077"/>
                  <a:pt x="236219" y="1155468"/>
                  <a:pt x="224443" y="1172094"/>
                </a:cubicBezTo>
                <a:cubicBezTo>
                  <a:pt x="212667" y="1188720"/>
                  <a:pt x="210242" y="1209501"/>
                  <a:pt x="207818" y="1230283"/>
                </a:cubicBezTo>
              </a:path>
            </a:pathLst>
          </a:custGeom>
          <a:noFill/>
          <a:ln w="63500" cmpd="dbl">
            <a:solidFill>
              <a:srgbClr val="FFFF0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B35917-F634-4901-AA5D-49422DFEFCCC}"/>
              </a:ext>
            </a:extLst>
          </p:cNvPr>
          <p:cNvSpPr/>
          <p:nvPr/>
        </p:nvSpPr>
        <p:spPr>
          <a:xfrm rot="5400000">
            <a:off x="3152246" y="276753"/>
            <a:ext cx="2839508" cy="914400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67000">
                <a:schemeClr val="tx1">
                  <a:alpha val="69000"/>
                </a:schemeClr>
              </a:gs>
            </a:gsLst>
            <a:lin ang="0" scaled="0"/>
          </a:gra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572B8AB-B42D-4CBA-B2ED-68F05B586870}"/>
              </a:ext>
            </a:extLst>
          </p:cNvPr>
          <p:cNvSpPr/>
          <p:nvPr/>
        </p:nvSpPr>
        <p:spPr>
          <a:xfrm>
            <a:off x="4142631" y="2353585"/>
            <a:ext cx="2600076" cy="946206"/>
          </a:xfrm>
          <a:custGeom>
            <a:avLst/>
            <a:gdLst>
              <a:gd name="connsiteX0" fmla="*/ 0 w 2456953"/>
              <a:gd name="connsiteY0" fmla="*/ 222636 h 803082"/>
              <a:gd name="connsiteX1" fmla="*/ 341906 w 2456953"/>
              <a:gd name="connsiteY1" fmla="*/ 294198 h 803082"/>
              <a:gd name="connsiteX2" fmla="*/ 333955 w 2456953"/>
              <a:gd name="connsiteY2" fmla="*/ 389614 h 803082"/>
              <a:gd name="connsiteX3" fmla="*/ 2353586 w 2456953"/>
              <a:gd name="connsiteY3" fmla="*/ 803082 h 803082"/>
              <a:gd name="connsiteX4" fmla="*/ 2456953 w 2456953"/>
              <a:gd name="connsiteY4" fmla="*/ 214685 h 803082"/>
              <a:gd name="connsiteX5" fmla="*/ 2210463 w 2456953"/>
              <a:gd name="connsiteY5" fmla="*/ 47708 h 803082"/>
              <a:gd name="connsiteX6" fmla="*/ 1868556 w 2456953"/>
              <a:gd name="connsiteY6" fmla="*/ 318052 h 803082"/>
              <a:gd name="connsiteX7" fmla="*/ 174929 w 2456953"/>
              <a:gd name="connsiteY7" fmla="*/ 0 h 803082"/>
              <a:gd name="connsiteX8" fmla="*/ 31805 w 2456953"/>
              <a:gd name="connsiteY8" fmla="*/ 87464 h 803082"/>
              <a:gd name="connsiteX9" fmla="*/ 0 w 2456953"/>
              <a:gd name="connsiteY9" fmla="*/ 222636 h 803082"/>
              <a:gd name="connsiteX0" fmla="*/ 0 w 2456953"/>
              <a:gd name="connsiteY0" fmla="*/ 222636 h 930303"/>
              <a:gd name="connsiteX1" fmla="*/ 341906 w 2456953"/>
              <a:gd name="connsiteY1" fmla="*/ 294198 h 930303"/>
              <a:gd name="connsiteX2" fmla="*/ 333955 w 2456953"/>
              <a:gd name="connsiteY2" fmla="*/ 389614 h 930303"/>
              <a:gd name="connsiteX3" fmla="*/ 2441051 w 2456953"/>
              <a:gd name="connsiteY3" fmla="*/ 930303 h 930303"/>
              <a:gd name="connsiteX4" fmla="*/ 2456953 w 2456953"/>
              <a:gd name="connsiteY4" fmla="*/ 214685 h 930303"/>
              <a:gd name="connsiteX5" fmla="*/ 2210463 w 2456953"/>
              <a:gd name="connsiteY5" fmla="*/ 47708 h 930303"/>
              <a:gd name="connsiteX6" fmla="*/ 1868556 w 2456953"/>
              <a:gd name="connsiteY6" fmla="*/ 318052 h 930303"/>
              <a:gd name="connsiteX7" fmla="*/ 174929 w 2456953"/>
              <a:gd name="connsiteY7" fmla="*/ 0 h 930303"/>
              <a:gd name="connsiteX8" fmla="*/ 31805 w 2456953"/>
              <a:gd name="connsiteY8" fmla="*/ 87464 h 930303"/>
              <a:gd name="connsiteX9" fmla="*/ 0 w 2456953"/>
              <a:gd name="connsiteY9" fmla="*/ 222636 h 930303"/>
              <a:gd name="connsiteX0" fmla="*/ 0 w 2456953"/>
              <a:gd name="connsiteY0" fmla="*/ 222636 h 930303"/>
              <a:gd name="connsiteX1" fmla="*/ 341906 w 2456953"/>
              <a:gd name="connsiteY1" fmla="*/ 294198 h 930303"/>
              <a:gd name="connsiteX2" fmla="*/ 326003 w 2456953"/>
              <a:gd name="connsiteY2" fmla="*/ 461176 h 930303"/>
              <a:gd name="connsiteX3" fmla="*/ 2441051 w 2456953"/>
              <a:gd name="connsiteY3" fmla="*/ 930303 h 930303"/>
              <a:gd name="connsiteX4" fmla="*/ 2456953 w 2456953"/>
              <a:gd name="connsiteY4" fmla="*/ 214685 h 930303"/>
              <a:gd name="connsiteX5" fmla="*/ 2210463 w 2456953"/>
              <a:gd name="connsiteY5" fmla="*/ 47708 h 930303"/>
              <a:gd name="connsiteX6" fmla="*/ 1868556 w 2456953"/>
              <a:gd name="connsiteY6" fmla="*/ 318052 h 930303"/>
              <a:gd name="connsiteX7" fmla="*/ 174929 w 2456953"/>
              <a:gd name="connsiteY7" fmla="*/ 0 h 930303"/>
              <a:gd name="connsiteX8" fmla="*/ 31805 w 2456953"/>
              <a:gd name="connsiteY8" fmla="*/ 87464 h 930303"/>
              <a:gd name="connsiteX9" fmla="*/ 0 w 2456953"/>
              <a:gd name="connsiteY9" fmla="*/ 222636 h 930303"/>
              <a:gd name="connsiteX0" fmla="*/ 0 w 2456953"/>
              <a:gd name="connsiteY0" fmla="*/ 222636 h 930303"/>
              <a:gd name="connsiteX1" fmla="*/ 270344 w 2456953"/>
              <a:gd name="connsiteY1" fmla="*/ 349857 h 930303"/>
              <a:gd name="connsiteX2" fmla="*/ 326003 w 2456953"/>
              <a:gd name="connsiteY2" fmla="*/ 461176 h 930303"/>
              <a:gd name="connsiteX3" fmla="*/ 2441051 w 2456953"/>
              <a:gd name="connsiteY3" fmla="*/ 930303 h 930303"/>
              <a:gd name="connsiteX4" fmla="*/ 2456953 w 2456953"/>
              <a:gd name="connsiteY4" fmla="*/ 214685 h 930303"/>
              <a:gd name="connsiteX5" fmla="*/ 2210463 w 2456953"/>
              <a:gd name="connsiteY5" fmla="*/ 47708 h 930303"/>
              <a:gd name="connsiteX6" fmla="*/ 1868556 w 2456953"/>
              <a:gd name="connsiteY6" fmla="*/ 318052 h 930303"/>
              <a:gd name="connsiteX7" fmla="*/ 174929 w 2456953"/>
              <a:gd name="connsiteY7" fmla="*/ 0 h 930303"/>
              <a:gd name="connsiteX8" fmla="*/ 31805 w 2456953"/>
              <a:gd name="connsiteY8" fmla="*/ 87464 h 930303"/>
              <a:gd name="connsiteX9" fmla="*/ 0 w 2456953"/>
              <a:gd name="connsiteY9" fmla="*/ 222636 h 930303"/>
              <a:gd name="connsiteX0" fmla="*/ 0 w 2544417"/>
              <a:gd name="connsiteY0" fmla="*/ 302149 h 930303"/>
              <a:gd name="connsiteX1" fmla="*/ 357808 w 2544417"/>
              <a:gd name="connsiteY1" fmla="*/ 349857 h 930303"/>
              <a:gd name="connsiteX2" fmla="*/ 413467 w 2544417"/>
              <a:gd name="connsiteY2" fmla="*/ 461176 h 930303"/>
              <a:gd name="connsiteX3" fmla="*/ 2528515 w 2544417"/>
              <a:gd name="connsiteY3" fmla="*/ 930303 h 930303"/>
              <a:gd name="connsiteX4" fmla="*/ 2544417 w 2544417"/>
              <a:gd name="connsiteY4" fmla="*/ 214685 h 930303"/>
              <a:gd name="connsiteX5" fmla="*/ 2297927 w 2544417"/>
              <a:gd name="connsiteY5" fmla="*/ 47708 h 930303"/>
              <a:gd name="connsiteX6" fmla="*/ 1956020 w 2544417"/>
              <a:gd name="connsiteY6" fmla="*/ 318052 h 930303"/>
              <a:gd name="connsiteX7" fmla="*/ 262393 w 2544417"/>
              <a:gd name="connsiteY7" fmla="*/ 0 h 930303"/>
              <a:gd name="connsiteX8" fmla="*/ 119269 w 2544417"/>
              <a:gd name="connsiteY8" fmla="*/ 87464 h 930303"/>
              <a:gd name="connsiteX9" fmla="*/ 0 w 2544417"/>
              <a:gd name="connsiteY9" fmla="*/ 302149 h 930303"/>
              <a:gd name="connsiteX0" fmla="*/ 0 w 2544417"/>
              <a:gd name="connsiteY0" fmla="*/ 333954 h 962108"/>
              <a:gd name="connsiteX1" fmla="*/ 357808 w 2544417"/>
              <a:gd name="connsiteY1" fmla="*/ 381662 h 962108"/>
              <a:gd name="connsiteX2" fmla="*/ 413467 w 2544417"/>
              <a:gd name="connsiteY2" fmla="*/ 492981 h 962108"/>
              <a:gd name="connsiteX3" fmla="*/ 2528515 w 2544417"/>
              <a:gd name="connsiteY3" fmla="*/ 962108 h 962108"/>
              <a:gd name="connsiteX4" fmla="*/ 2544417 w 2544417"/>
              <a:gd name="connsiteY4" fmla="*/ 246490 h 962108"/>
              <a:gd name="connsiteX5" fmla="*/ 2297927 w 2544417"/>
              <a:gd name="connsiteY5" fmla="*/ 79513 h 962108"/>
              <a:gd name="connsiteX6" fmla="*/ 1956020 w 2544417"/>
              <a:gd name="connsiteY6" fmla="*/ 349857 h 962108"/>
              <a:gd name="connsiteX7" fmla="*/ 310101 w 2544417"/>
              <a:gd name="connsiteY7" fmla="*/ 0 h 962108"/>
              <a:gd name="connsiteX8" fmla="*/ 119269 w 2544417"/>
              <a:gd name="connsiteY8" fmla="*/ 119269 h 962108"/>
              <a:gd name="connsiteX9" fmla="*/ 0 w 2544417"/>
              <a:gd name="connsiteY9" fmla="*/ 333954 h 962108"/>
              <a:gd name="connsiteX0" fmla="*/ 0 w 2544417"/>
              <a:gd name="connsiteY0" fmla="*/ 333954 h 962108"/>
              <a:gd name="connsiteX1" fmla="*/ 357808 w 2544417"/>
              <a:gd name="connsiteY1" fmla="*/ 381662 h 962108"/>
              <a:gd name="connsiteX2" fmla="*/ 413467 w 2544417"/>
              <a:gd name="connsiteY2" fmla="*/ 492981 h 962108"/>
              <a:gd name="connsiteX3" fmla="*/ 2528515 w 2544417"/>
              <a:gd name="connsiteY3" fmla="*/ 962108 h 962108"/>
              <a:gd name="connsiteX4" fmla="*/ 2544417 w 2544417"/>
              <a:gd name="connsiteY4" fmla="*/ 246490 h 962108"/>
              <a:gd name="connsiteX5" fmla="*/ 2297927 w 2544417"/>
              <a:gd name="connsiteY5" fmla="*/ 79513 h 962108"/>
              <a:gd name="connsiteX6" fmla="*/ 1963971 w 2544417"/>
              <a:gd name="connsiteY6" fmla="*/ 326003 h 962108"/>
              <a:gd name="connsiteX7" fmla="*/ 310101 w 2544417"/>
              <a:gd name="connsiteY7" fmla="*/ 0 h 962108"/>
              <a:gd name="connsiteX8" fmla="*/ 119269 w 2544417"/>
              <a:gd name="connsiteY8" fmla="*/ 119269 h 962108"/>
              <a:gd name="connsiteX9" fmla="*/ 0 w 2544417"/>
              <a:gd name="connsiteY9" fmla="*/ 333954 h 962108"/>
              <a:gd name="connsiteX0" fmla="*/ 0 w 2544417"/>
              <a:gd name="connsiteY0" fmla="*/ 333954 h 962108"/>
              <a:gd name="connsiteX1" fmla="*/ 357808 w 2544417"/>
              <a:gd name="connsiteY1" fmla="*/ 381662 h 962108"/>
              <a:gd name="connsiteX2" fmla="*/ 413467 w 2544417"/>
              <a:gd name="connsiteY2" fmla="*/ 492981 h 962108"/>
              <a:gd name="connsiteX3" fmla="*/ 2528515 w 2544417"/>
              <a:gd name="connsiteY3" fmla="*/ 962108 h 962108"/>
              <a:gd name="connsiteX4" fmla="*/ 2544417 w 2544417"/>
              <a:gd name="connsiteY4" fmla="*/ 246490 h 962108"/>
              <a:gd name="connsiteX5" fmla="*/ 2369489 w 2544417"/>
              <a:gd name="connsiteY5" fmla="*/ 31806 h 962108"/>
              <a:gd name="connsiteX6" fmla="*/ 1963971 w 2544417"/>
              <a:gd name="connsiteY6" fmla="*/ 326003 h 962108"/>
              <a:gd name="connsiteX7" fmla="*/ 310101 w 2544417"/>
              <a:gd name="connsiteY7" fmla="*/ 0 h 962108"/>
              <a:gd name="connsiteX8" fmla="*/ 119269 w 2544417"/>
              <a:gd name="connsiteY8" fmla="*/ 119269 h 962108"/>
              <a:gd name="connsiteX9" fmla="*/ 0 w 2544417"/>
              <a:gd name="connsiteY9" fmla="*/ 333954 h 962108"/>
              <a:gd name="connsiteX0" fmla="*/ 0 w 2600076"/>
              <a:gd name="connsiteY0" fmla="*/ 333954 h 962108"/>
              <a:gd name="connsiteX1" fmla="*/ 357808 w 2600076"/>
              <a:gd name="connsiteY1" fmla="*/ 381662 h 962108"/>
              <a:gd name="connsiteX2" fmla="*/ 413467 w 2600076"/>
              <a:gd name="connsiteY2" fmla="*/ 492981 h 962108"/>
              <a:gd name="connsiteX3" fmla="*/ 2528515 w 2600076"/>
              <a:gd name="connsiteY3" fmla="*/ 962108 h 962108"/>
              <a:gd name="connsiteX4" fmla="*/ 2600076 w 2600076"/>
              <a:gd name="connsiteY4" fmla="*/ 310101 h 962108"/>
              <a:gd name="connsiteX5" fmla="*/ 2369489 w 2600076"/>
              <a:gd name="connsiteY5" fmla="*/ 31806 h 962108"/>
              <a:gd name="connsiteX6" fmla="*/ 1963971 w 2600076"/>
              <a:gd name="connsiteY6" fmla="*/ 326003 h 962108"/>
              <a:gd name="connsiteX7" fmla="*/ 310101 w 2600076"/>
              <a:gd name="connsiteY7" fmla="*/ 0 h 962108"/>
              <a:gd name="connsiteX8" fmla="*/ 119269 w 2600076"/>
              <a:gd name="connsiteY8" fmla="*/ 119269 h 962108"/>
              <a:gd name="connsiteX9" fmla="*/ 0 w 2600076"/>
              <a:gd name="connsiteY9" fmla="*/ 333954 h 962108"/>
              <a:gd name="connsiteX0" fmla="*/ 0 w 2600076"/>
              <a:gd name="connsiteY0" fmla="*/ 333954 h 962108"/>
              <a:gd name="connsiteX1" fmla="*/ 357808 w 2600076"/>
              <a:gd name="connsiteY1" fmla="*/ 381662 h 962108"/>
              <a:gd name="connsiteX2" fmla="*/ 413467 w 2600076"/>
              <a:gd name="connsiteY2" fmla="*/ 492981 h 962108"/>
              <a:gd name="connsiteX3" fmla="*/ 2528515 w 2600076"/>
              <a:gd name="connsiteY3" fmla="*/ 962108 h 962108"/>
              <a:gd name="connsiteX4" fmla="*/ 2600076 w 2600076"/>
              <a:gd name="connsiteY4" fmla="*/ 310101 h 962108"/>
              <a:gd name="connsiteX5" fmla="*/ 2369489 w 2600076"/>
              <a:gd name="connsiteY5" fmla="*/ 31806 h 962108"/>
              <a:gd name="connsiteX6" fmla="*/ 1916264 w 2600076"/>
              <a:gd name="connsiteY6" fmla="*/ 333954 h 962108"/>
              <a:gd name="connsiteX7" fmla="*/ 310101 w 2600076"/>
              <a:gd name="connsiteY7" fmla="*/ 0 h 962108"/>
              <a:gd name="connsiteX8" fmla="*/ 119269 w 2600076"/>
              <a:gd name="connsiteY8" fmla="*/ 119269 h 962108"/>
              <a:gd name="connsiteX9" fmla="*/ 0 w 2600076"/>
              <a:gd name="connsiteY9" fmla="*/ 333954 h 962108"/>
              <a:gd name="connsiteX0" fmla="*/ 0 w 2600076"/>
              <a:gd name="connsiteY0" fmla="*/ 349857 h 978011"/>
              <a:gd name="connsiteX1" fmla="*/ 357808 w 2600076"/>
              <a:gd name="connsiteY1" fmla="*/ 397565 h 978011"/>
              <a:gd name="connsiteX2" fmla="*/ 413467 w 2600076"/>
              <a:gd name="connsiteY2" fmla="*/ 508884 h 978011"/>
              <a:gd name="connsiteX3" fmla="*/ 2528515 w 2600076"/>
              <a:gd name="connsiteY3" fmla="*/ 978011 h 978011"/>
              <a:gd name="connsiteX4" fmla="*/ 2600076 w 2600076"/>
              <a:gd name="connsiteY4" fmla="*/ 326004 h 978011"/>
              <a:gd name="connsiteX5" fmla="*/ 2369489 w 2600076"/>
              <a:gd name="connsiteY5" fmla="*/ 47709 h 978011"/>
              <a:gd name="connsiteX6" fmla="*/ 1916264 w 2600076"/>
              <a:gd name="connsiteY6" fmla="*/ 349857 h 978011"/>
              <a:gd name="connsiteX7" fmla="*/ 357809 w 2600076"/>
              <a:gd name="connsiteY7" fmla="*/ 0 h 978011"/>
              <a:gd name="connsiteX8" fmla="*/ 119269 w 2600076"/>
              <a:gd name="connsiteY8" fmla="*/ 135172 h 978011"/>
              <a:gd name="connsiteX9" fmla="*/ 0 w 2600076"/>
              <a:gd name="connsiteY9" fmla="*/ 349857 h 978011"/>
              <a:gd name="connsiteX0" fmla="*/ 0 w 2600076"/>
              <a:gd name="connsiteY0" fmla="*/ 349857 h 978011"/>
              <a:gd name="connsiteX1" fmla="*/ 349856 w 2600076"/>
              <a:gd name="connsiteY1" fmla="*/ 429370 h 978011"/>
              <a:gd name="connsiteX2" fmla="*/ 413467 w 2600076"/>
              <a:gd name="connsiteY2" fmla="*/ 508884 h 978011"/>
              <a:gd name="connsiteX3" fmla="*/ 2528515 w 2600076"/>
              <a:gd name="connsiteY3" fmla="*/ 978011 h 978011"/>
              <a:gd name="connsiteX4" fmla="*/ 2600076 w 2600076"/>
              <a:gd name="connsiteY4" fmla="*/ 326004 h 978011"/>
              <a:gd name="connsiteX5" fmla="*/ 2369489 w 2600076"/>
              <a:gd name="connsiteY5" fmla="*/ 47709 h 978011"/>
              <a:gd name="connsiteX6" fmla="*/ 1916264 w 2600076"/>
              <a:gd name="connsiteY6" fmla="*/ 349857 h 978011"/>
              <a:gd name="connsiteX7" fmla="*/ 357809 w 2600076"/>
              <a:gd name="connsiteY7" fmla="*/ 0 h 978011"/>
              <a:gd name="connsiteX8" fmla="*/ 119269 w 2600076"/>
              <a:gd name="connsiteY8" fmla="*/ 135172 h 978011"/>
              <a:gd name="connsiteX9" fmla="*/ 0 w 2600076"/>
              <a:gd name="connsiteY9" fmla="*/ 349857 h 978011"/>
              <a:gd name="connsiteX0" fmla="*/ 0 w 2600076"/>
              <a:gd name="connsiteY0" fmla="*/ 349857 h 978011"/>
              <a:gd name="connsiteX1" fmla="*/ 278294 w 2600076"/>
              <a:gd name="connsiteY1" fmla="*/ 413467 h 978011"/>
              <a:gd name="connsiteX2" fmla="*/ 413467 w 2600076"/>
              <a:gd name="connsiteY2" fmla="*/ 508884 h 978011"/>
              <a:gd name="connsiteX3" fmla="*/ 2528515 w 2600076"/>
              <a:gd name="connsiteY3" fmla="*/ 978011 h 978011"/>
              <a:gd name="connsiteX4" fmla="*/ 2600076 w 2600076"/>
              <a:gd name="connsiteY4" fmla="*/ 326004 h 978011"/>
              <a:gd name="connsiteX5" fmla="*/ 2369489 w 2600076"/>
              <a:gd name="connsiteY5" fmla="*/ 47709 h 978011"/>
              <a:gd name="connsiteX6" fmla="*/ 1916264 w 2600076"/>
              <a:gd name="connsiteY6" fmla="*/ 349857 h 978011"/>
              <a:gd name="connsiteX7" fmla="*/ 357809 w 2600076"/>
              <a:gd name="connsiteY7" fmla="*/ 0 h 978011"/>
              <a:gd name="connsiteX8" fmla="*/ 119269 w 2600076"/>
              <a:gd name="connsiteY8" fmla="*/ 135172 h 978011"/>
              <a:gd name="connsiteX9" fmla="*/ 0 w 2600076"/>
              <a:gd name="connsiteY9" fmla="*/ 349857 h 978011"/>
              <a:gd name="connsiteX0" fmla="*/ 0 w 2600076"/>
              <a:gd name="connsiteY0" fmla="*/ 349857 h 978011"/>
              <a:gd name="connsiteX1" fmla="*/ 278294 w 2600076"/>
              <a:gd name="connsiteY1" fmla="*/ 413467 h 978011"/>
              <a:gd name="connsiteX2" fmla="*/ 421419 w 2600076"/>
              <a:gd name="connsiteY2" fmla="*/ 469128 h 978011"/>
              <a:gd name="connsiteX3" fmla="*/ 2528515 w 2600076"/>
              <a:gd name="connsiteY3" fmla="*/ 978011 h 978011"/>
              <a:gd name="connsiteX4" fmla="*/ 2600076 w 2600076"/>
              <a:gd name="connsiteY4" fmla="*/ 326004 h 978011"/>
              <a:gd name="connsiteX5" fmla="*/ 2369489 w 2600076"/>
              <a:gd name="connsiteY5" fmla="*/ 47709 h 978011"/>
              <a:gd name="connsiteX6" fmla="*/ 1916264 w 2600076"/>
              <a:gd name="connsiteY6" fmla="*/ 349857 h 978011"/>
              <a:gd name="connsiteX7" fmla="*/ 357809 w 2600076"/>
              <a:gd name="connsiteY7" fmla="*/ 0 h 978011"/>
              <a:gd name="connsiteX8" fmla="*/ 119269 w 2600076"/>
              <a:gd name="connsiteY8" fmla="*/ 135172 h 978011"/>
              <a:gd name="connsiteX9" fmla="*/ 0 w 2600076"/>
              <a:gd name="connsiteY9" fmla="*/ 349857 h 978011"/>
              <a:gd name="connsiteX0" fmla="*/ 0 w 2600076"/>
              <a:gd name="connsiteY0" fmla="*/ 349857 h 898498"/>
              <a:gd name="connsiteX1" fmla="*/ 278294 w 2600076"/>
              <a:gd name="connsiteY1" fmla="*/ 413467 h 898498"/>
              <a:gd name="connsiteX2" fmla="*/ 421419 w 2600076"/>
              <a:gd name="connsiteY2" fmla="*/ 469128 h 898498"/>
              <a:gd name="connsiteX3" fmla="*/ 2520563 w 2600076"/>
              <a:gd name="connsiteY3" fmla="*/ 898498 h 898498"/>
              <a:gd name="connsiteX4" fmla="*/ 2600076 w 2600076"/>
              <a:gd name="connsiteY4" fmla="*/ 326004 h 898498"/>
              <a:gd name="connsiteX5" fmla="*/ 2369489 w 2600076"/>
              <a:gd name="connsiteY5" fmla="*/ 47709 h 898498"/>
              <a:gd name="connsiteX6" fmla="*/ 1916264 w 2600076"/>
              <a:gd name="connsiteY6" fmla="*/ 349857 h 898498"/>
              <a:gd name="connsiteX7" fmla="*/ 357809 w 2600076"/>
              <a:gd name="connsiteY7" fmla="*/ 0 h 898498"/>
              <a:gd name="connsiteX8" fmla="*/ 119269 w 2600076"/>
              <a:gd name="connsiteY8" fmla="*/ 135172 h 898498"/>
              <a:gd name="connsiteX9" fmla="*/ 0 w 2600076"/>
              <a:gd name="connsiteY9" fmla="*/ 349857 h 898498"/>
              <a:gd name="connsiteX0" fmla="*/ 0 w 2600076"/>
              <a:gd name="connsiteY0" fmla="*/ 349857 h 946206"/>
              <a:gd name="connsiteX1" fmla="*/ 278294 w 2600076"/>
              <a:gd name="connsiteY1" fmla="*/ 413467 h 946206"/>
              <a:gd name="connsiteX2" fmla="*/ 421419 w 2600076"/>
              <a:gd name="connsiteY2" fmla="*/ 469128 h 946206"/>
              <a:gd name="connsiteX3" fmla="*/ 2512612 w 2600076"/>
              <a:gd name="connsiteY3" fmla="*/ 946206 h 946206"/>
              <a:gd name="connsiteX4" fmla="*/ 2600076 w 2600076"/>
              <a:gd name="connsiteY4" fmla="*/ 326004 h 946206"/>
              <a:gd name="connsiteX5" fmla="*/ 2369489 w 2600076"/>
              <a:gd name="connsiteY5" fmla="*/ 47709 h 946206"/>
              <a:gd name="connsiteX6" fmla="*/ 1916264 w 2600076"/>
              <a:gd name="connsiteY6" fmla="*/ 349857 h 946206"/>
              <a:gd name="connsiteX7" fmla="*/ 357809 w 2600076"/>
              <a:gd name="connsiteY7" fmla="*/ 0 h 946206"/>
              <a:gd name="connsiteX8" fmla="*/ 119269 w 2600076"/>
              <a:gd name="connsiteY8" fmla="*/ 135172 h 946206"/>
              <a:gd name="connsiteX9" fmla="*/ 0 w 2600076"/>
              <a:gd name="connsiteY9" fmla="*/ 349857 h 94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0076" h="946206">
                <a:moveTo>
                  <a:pt x="0" y="349857"/>
                </a:moveTo>
                <a:lnTo>
                  <a:pt x="278294" y="413467"/>
                </a:lnTo>
                <a:lnTo>
                  <a:pt x="421419" y="469128"/>
                </a:lnTo>
                <a:lnTo>
                  <a:pt x="2512612" y="946206"/>
                </a:lnTo>
                <a:lnTo>
                  <a:pt x="2600076" y="326004"/>
                </a:lnTo>
                <a:lnTo>
                  <a:pt x="2369489" y="47709"/>
                </a:lnTo>
                <a:lnTo>
                  <a:pt x="1916264" y="349857"/>
                </a:lnTo>
                <a:lnTo>
                  <a:pt x="357809" y="0"/>
                </a:lnTo>
                <a:lnTo>
                  <a:pt x="119269" y="135172"/>
                </a:lnTo>
                <a:lnTo>
                  <a:pt x="0" y="349857"/>
                </a:lnTo>
                <a:close/>
              </a:path>
            </a:pathLst>
          </a:custGeom>
          <a:noFill/>
          <a:ln w="63500" cmpd="thickThin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84B24-A452-49D9-A47E-1C14E9C42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516700"/>
            <a:ext cx="3990231" cy="2655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1A20AA-F205-4D22-9E4D-12450E16124C}"/>
              </a:ext>
            </a:extLst>
          </p:cNvPr>
          <p:cNvSpPr txBox="1"/>
          <p:nvPr/>
        </p:nvSpPr>
        <p:spPr>
          <a:xfrm>
            <a:off x="4295030" y="3994522"/>
            <a:ext cx="4696570" cy="193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Taxiway on North 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Opportunity for Larger Hangars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Coordinated with Existing AWOS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Access Road Connecting Airport View Dr and 235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Possible New Connection to Airport Rd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FB47DE7-D39D-488E-911F-B5644AC840F8}"/>
              </a:ext>
            </a:extLst>
          </p:cNvPr>
          <p:cNvSpPr/>
          <p:nvPr/>
        </p:nvSpPr>
        <p:spPr>
          <a:xfrm>
            <a:off x="4300943" y="1735494"/>
            <a:ext cx="2297666" cy="811115"/>
          </a:xfrm>
          <a:custGeom>
            <a:avLst/>
            <a:gdLst>
              <a:gd name="connsiteX0" fmla="*/ 9800 w 2297666"/>
              <a:gd name="connsiteY0" fmla="*/ 0 h 811115"/>
              <a:gd name="connsiteX1" fmla="*/ 20997 w 2297666"/>
              <a:gd name="connsiteY1" fmla="*/ 246328 h 811115"/>
              <a:gd name="connsiteX2" fmla="*/ 196412 w 2297666"/>
              <a:gd name="connsiteY2" fmla="*/ 376957 h 811115"/>
              <a:gd name="connsiteX3" fmla="*/ 233735 w 2297666"/>
              <a:gd name="connsiteY3" fmla="*/ 589695 h 811115"/>
              <a:gd name="connsiteX4" fmla="*/ 573369 w 2297666"/>
              <a:gd name="connsiteY4" fmla="*/ 589695 h 811115"/>
              <a:gd name="connsiteX5" fmla="*/ 976451 w 2297666"/>
              <a:gd name="connsiteY5" fmla="*/ 671804 h 811115"/>
              <a:gd name="connsiteX6" fmla="*/ 1715436 w 2297666"/>
              <a:gd name="connsiteY6" fmla="*/ 809897 h 811115"/>
              <a:gd name="connsiteX7" fmla="*/ 2081196 w 2297666"/>
              <a:gd name="connsiteY7" fmla="*/ 585962 h 811115"/>
              <a:gd name="connsiteX8" fmla="*/ 2297666 w 2297666"/>
              <a:gd name="connsiteY8" fmla="*/ 444137 h 81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7666" h="811115">
                <a:moveTo>
                  <a:pt x="9800" y="0"/>
                </a:moveTo>
                <a:cubicBezTo>
                  <a:pt x="-153" y="91751"/>
                  <a:pt x="-10105" y="183502"/>
                  <a:pt x="20997" y="246328"/>
                </a:cubicBezTo>
                <a:cubicBezTo>
                  <a:pt x="52099" y="309154"/>
                  <a:pt x="160956" y="319729"/>
                  <a:pt x="196412" y="376957"/>
                </a:cubicBezTo>
                <a:cubicBezTo>
                  <a:pt x="231868" y="434185"/>
                  <a:pt x="170909" y="554239"/>
                  <a:pt x="233735" y="589695"/>
                </a:cubicBezTo>
                <a:cubicBezTo>
                  <a:pt x="296561" y="625151"/>
                  <a:pt x="449583" y="576010"/>
                  <a:pt x="573369" y="589695"/>
                </a:cubicBezTo>
                <a:cubicBezTo>
                  <a:pt x="697155" y="603380"/>
                  <a:pt x="976451" y="671804"/>
                  <a:pt x="976451" y="671804"/>
                </a:cubicBezTo>
                <a:cubicBezTo>
                  <a:pt x="1166795" y="708504"/>
                  <a:pt x="1531312" y="824204"/>
                  <a:pt x="1715436" y="809897"/>
                </a:cubicBezTo>
                <a:cubicBezTo>
                  <a:pt x="1899560" y="795590"/>
                  <a:pt x="1984158" y="646922"/>
                  <a:pt x="2081196" y="585962"/>
                </a:cubicBezTo>
                <a:cubicBezTo>
                  <a:pt x="2178234" y="525002"/>
                  <a:pt x="2237950" y="484569"/>
                  <a:pt x="2297666" y="444137"/>
                </a:cubicBezTo>
              </a:path>
            </a:pathLst>
          </a:custGeom>
          <a:noFill/>
          <a:ln w="63500" cmpd="dbl">
            <a:solidFill>
              <a:srgbClr val="FFFF0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D9A1A12-F7AC-48EA-82A8-E7BFC81339E8}"/>
              </a:ext>
            </a:extLst>
          </p:cNvPr>
          <p:cNvSpPr/>
          <p:nvPr/>
        </p:nvSpPr>
        <p:spPr>
          <a:xfrm>
            <a:off x="7176638" y="1469370"/>
            <a:ext cx="1524000" cy="57892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New Road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57833D-7036-493E-A9CE-128A24EF192F}"/>
              </a:ext>
            </a:extLst>
          </p:cNvPr>
          <p:cNvCxnSpPr>
            <a:stCxn id="16" idx="1"/>
            <a:endCxn id="15" idx="8"/>
          </p:cNvCxnSpPr>
          <p:nvPr/>
        </p:nvCxnSpPr>
        <p:spPr>
          <a:xfrm flipH="1">
            <a:off x="6598609" y="1758832"/>
            <a:ext cx="578029" cy="4207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ED07F81-FD2B-4E3F-8EDC-9F03EE95365A}"/>
              </a:ext>
            </a:extLst>
          </p:cNvPr>
          <p:cNvSpPr txBox="1"/>
          <p:nvPr/>
        </p:nvSpPr>
        <p:spPr>
          <a:xfrm rot="2924892">
            <a:off x="6597695" y="2720666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235 / Three Notch 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E1AE0A-133A-4909-974B-6DCB0F6CD50C}"/>
              </a:ext>
            </a:extLst>
          </p:cNvPr>
          <p:cNvSpPr txBox="1"/>
          <p:nvPr/>
        </p:nvSpPr>
        <p:spPr>
          <a:xfrm rot="610564">
            <a:off x="5705560" y="340426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8FF59A-826B-4820-A745-96A8334A7808}"/>
              </a:ext>
            </a:extLst>
          </p:cNvPr>
          <p:cNvSpPr txBox="1"/>
          <p:nvPr/>
        </p:nvSpPr>
        <p:spPr>
          <a:xfrm>
            <a:off x="4140368" y="1570804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View Dr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1156E7-762E-458E-A828-5B447771BFF2}"/>
              </a:ext>
            </a:extLst>
          </p:cNvPr>
          <p:cNvSpPr txBox="1"/>
          <p:nvPr/>
        </p:nvSpPr>
        <p:spPr>
          <a:xfrm rot="17173293">
            <a:off x="1522193" y="1328604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Lawrence Hayden Rd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DCD09D-8AA2-4933-977C-42A2D22AF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40F85AA-4E72-4BA1-8350-4E10F438E486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  North-Side Taxiway and Large-format Hangar Space</a:t>
            </a:r>
          </a:p>
        </p:txBody>
      </p:sp>
    </p:spTree>
    <p:extLst>
      <p:ext uri="{BB962C8B-B14F-4D97-AF65-F5344CB8AC3E}">
        <p14:creationId xmlns:p14="http://schemas.microsoft.com/office/powerpoint/2010/main" val="18093272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69C571-EB70-4BF9-B523-36146FCDC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D90BF00-8465-41CB-93C4-166D5B940579}"/>
              </a:ext>
            </a:extLst>
          </p:cNvPr>
          <p:cNvSpPr/>
          <p:nvPr/>
        </p:nvSpPr>
        <p:spPr>
          <a:xfrm>
            <a:off x="4277802" y="3341523"/>
            <a:ext cx="596348" cy="411494"/>
          </a:xfrm>
          <a:custGeom>
            <a:avLst/>
            <a:gdLst>
              <a:gd name="connsiteX0" fmla="*/ 119269 w 596348"/>
              <a:gd name="connsiteY0" fmla="*/ 0 h 405517"/>
              <a:gd name="connsiteX1" fmla="*/ 596348 w 596348"/>
              <a:gd name="connsiteY1" fmla="*/ 103367 h 405517"/>
              <a:gd name="connsiteX2" fmla="*/ 572494 w 596348"/>
              <a:gd name="connsiteY2" fmla="*/ 238539 h 405517"/>
              <a:gd name="connsiteX3" fmla="*/ 294198 w 596348"/>
              <a:gd name="connsiteY3" fmla="*/ 405517 h 405517"/>
              <a:gd name="connsiteX4" fmla="*/ 0 w 596348"/>
              <a:gd name="connsiteY4" fmla="*/ 357809 h 405517"/>
              <a:gd name="connsiteX5" fmla="*/ 119269 w 596348"/>
              <a:gd name="connsiteY5" fmla="*/ 0 h 405517"/>
              <a:gd name="connsiteX0" fmla="*/ 41575 w 596348"/>
              <a:gd name="connsiteY0" fmla="*/ 0 h 429423"/>
              <a:gd name="connsiteX1" fmla="*/ 596348 w 596348"/>
              <a:gd name="connsiteY1" fmla="*/ 127273 h 429423"/>
              <a:gd name="connsiteX2" fmla="*/ 572494 w 596348"/>
              <a:gd name="connsiteY2" fmla="*/ 262445 h 429423"/>
              <a:gd name="connsiteX3" fmla="*/ 294198 w 596348"/>
              <a:gd name="connsiteY3" fmla="*/ 429423 h 429423"/>
              <a:gd name="connsiteX4" fmla="*/ 0 w 596348"/>
              <a:gd name="connsiteY4" fmla="*/ 381715 h 429423"/>
              <a:gd name="connsiteX5" fmla="*/ 41575 w 596348"/>
              <a:gd name="connsiteY5" fmla="*/ 0 h 429423"/>
              <a:gd name="connsiteX0" fmla="*/ 65481 w 596348"/>
              <a:gd name="connsiteY0" fmla="*/ 0 h 411494"/>
              <a:gd name="connsiteX1" fmla="*/ 596348 w 596348"/>
              <a:gd name="connsiteY1" fmla="*/ 109344 h 411494"/>
              <a:gd name="connsiteX2" fmla="*/ 572494 w 596348"/>
              <a:gd name="connsiteY2" fmla="*/ 244516 h 411494"/>
              <a:gd name="connsiteX3" fmla="*/ 294198 w 596348"/>
              <a:gd name="connsiteY3" fmla="*/ 411494 h 411494"/>
              <a:gd name="connsiteX4" fmla="*/ 0 w 596348"/>
              <a:gd name="connsiteY4" fmla="*/ 363786 h 411494"/>
              <a:gd name="connsiteX5" fmla="*/ 65481 w 596348"/>
              <a:gd name="connsiteY5" fmla="*/ 0 h 41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348" h="411494">
                <a:moveTo>
                  <a:pt x="65481" y="0"/>
                </a:moveTo>
                <a:lnTo>
                  <a:pt x="596348" y="109344"/>
                </a:lnTo>
                <a:lnTo>
                  <a:pt x="572494" y="244516"/>
                </a:lnTo>
                <a:lnTo>
                  <a:pt x="294198" y="411494"/>
                </a:lnTo>
                <a:lnTo>
                  <a:pt x="0" y="363786"/>
                </a:lnTo>
                <a:lnTo>
                  <a:pt x="65481" y="0"/>
                </a:lnTo>
                <a:close/>
              </a:path>
            </a:pathLst>
          </a:custGeom>
          <a:noFill/>
          <a:ln w="63500" cmpd="thinThick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2.  Innovation Square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9599A2-D110-490B-A97B-5383388C5D5E}"/>
              </a:ext>
            </a:extLst>
          </p:cNvPr>
          <p:cNvSpPr txBox="1"/>
          <p:nvPr/>
        </p:nvSpPr>
        <p:spPr>
          <a:xfrm rot="2924892">
            <a:off x="6597695" y="2720666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235 / Three Notch 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94B44C-BC5B-474C-84EB-FA157CC39748}"/>
              </a:ext>
            </a:extLst>
          </p:cNvPr>
          <p:cNvSpPr txBox="1"/>
          <p:nvPr/>
        </p:nvSpPr>
        <p:spPr>
          <a:xfrm rot="610564">
            <a:off x="5705560" y="340426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86F542-4967-475A-BE07-F53AB8319F20}"/>
              </a:ext>
            </a:extLst>
          </p:cNvPr>
          <p:cNvSpPr txBox="1"/>
          <p:nvPr/>
        </p:nvSpPr>
        <p:spPr>
          <a:xfrm>
            <a:off x="4140368" y="1570804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View Dr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338A69-A4B8-487A-9F34-8153BA069DFD}"/>
              </a:ext>
            </a:extLst>
          </p:cNvPr>
          <p:cNvSpPr txBox="1"/>
          <p:nvPr/>
        </p:nvSpPr>
        <p:spPr>
          <a:xfrm rot="17173293">
            <a:off x="1471562" y="1629162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Lawrence Hayden 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ADEBEC-1358-4DFB-9662-B5712EC826D8}"/>
              </a:ext>
            </a:extLst>
          </p:cNvPr>
          <p:cNvSpPr txBox="1"/>
          <p:nvPr/>
        </p:nvSpPr>
        <p:spPr>
          <a:xfrm rot="17550532">
            <a:off x="295035" y="3969831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Lawrence Hayden 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3BD5C0-A435-458B-AF3A-7D4709A61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414" y="141440"/>
            <a:ext cx="425396" cy="425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A3EB1-14F8-43CB-A1DA-22920B533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63612D-73A6-485D-9A91-E3AC89DF2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9BA1A20-2E1D-44D2-B0B2-E4E8FCF642F5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719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C23CD-465B-44D8-87B5-8A534C79C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9200"/>
            <a:ext cx="9144000" cy="434039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73F3514-89D2-4EBD-A402-45F5064B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Square</a:t>
            </a:r>
          </a:p>
        </p:txBody>
      </p:sp>
    </p:spTree>
    <p:extLst>
      <p:ext uri="{BB962C8B-B14F-4D97-AF65-F5344CB8AC3E}">
        <p14:creationId xmlns:p14="http://schemas.microsoft.com/office/powerpoint/2010/main" val="428075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63009-BDC0-4AEB-AB83-971B23A35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799"/>
            <a:ext cx="9144000" cy="55827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D843E5-E1F1-471D-8592-D26F95013B9A}"/>
              </a:ext>
            </a:extLst>
          </p:cNvPr>
          <p:cNvSpPr txBox="1"/>
          <p:nvPr/>
        </p:nvSpPr>
        <p:spPr>
          <a:xfrm>
            <a:off x="4191000" y="1493680"/>
            <a:ext cx="101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Terminal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CC3FF5-D8B1-438F-98E7-A0D28E08CC1C}"/>
              </a:ext>
            </a:extLst>
          </p:cNvPr>
          <p:cNvSpPr/>
          <p:nvPr/>
        </p:nvSpPr>
        <p:spPr>
          <a:xfrm>
            <a:off x="402763" y="4484247"/>
            <a:ext cx="1090254" cy="40182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TechPort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1D1FFC-844D-45B4-9DCF-07261DDF6A35}"/>
              </a:ext>
            </a:extLst>
          </p:cNvPr>
          <p:cNvSpPr/>
          <p:nvPr/>
        </p:nvSpPr>
        <p:spPr>
          <a:xfrm>
            <a:off x="118068" y="2603736"/>
            <a:ext cx="1524000" cy="57892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UMD UAS Test Site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CA61C0-895E-4D10-99BA-626798B7955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493017" y="4685160"/>
            <a:ext cx="411983" cy="34404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3D20C7F-4975-4DB8-8FA6-2DD3FFE43E4D}"/>
              </a:ext>
            </a:extLst>
          </p:cNvPr>
          <p:cNvSpPr/>
          <p:nvPr/>
        </p:nvSpPr>
        <p:spPr>
          <a:xfrm>
            <a:off x="7543800" y="2209800"/>
            <a:ext cx="1482132" cy="5284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Observation Area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76E276-BD67-4780-85DE-B38F3C1AA0B8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642068" y="2893198"/>
            <a:ext cx="491532" cy="358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BE37A3-D26D-4B5B-AFC5-B9B97236F8AC}"/>
              </a:ext>
            </a:extLst>
          </p:cNvPr>
          <p:cNvSpPr/>
          <p:nvPr/>
        </p:nvSpPr>
        <p:spPr>
          <a:xfrm>
            <a:off x="118068" y="3466313"/>
            <a:ext cx="1618281" cy="57892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Expanded Parking Lot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7F2228-9E19-42E1-811E-C90572D7A5BB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1736349" y="3690330"/>
            <a:ext cx="1083051" cy="654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CEF1E05-6A1F-4B50-BE23-3F77F8E99FEC}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7848600" y="1863012"/>
            <a:ext cx="436266" cy="346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ECE7008-67D0-4BCD-9C6F-60DF67775881}"/>
              </a:ext>
            </a:extLst>
          </p:cNvPr>
          <p:cNvSpPr/>
          <p:nvPr/>
        </p:nvSpPr>
        <p:spPr>
          <a:xfrm>
            <a:off x="6477000" y="4476827"/>
            <a:ext cx="1981200" cy="87744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New Connections to Surrounding Property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2069E74-B592-4308-91F0-784039BE7059}"/>
              </a:ext>
            </a:extLst>
          </p:cNvPr>
          <p:cNvCxnSpPr>
            <a:cxnSpLocks/>
          </p:cNvCxnSpPr>
          <p:nvPr/>
        </p:nvCxnSpPr>
        <p:spPr>
          <a:xfrm flipH="1" flipV="1">
            <a:off x="7277100" y="3251529"/>
            <a:ext cx="190500" cy="1232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A61314-802B-4E14-95CD-15833800215D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5334000" y="3962400"/>
            <a:ext cx="1143000" cy="953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F1B4515-FE82-44AD-8CB0-B97FA8D25BAE}"/>
              </a:ext>
            </a:extLst>
          </p:cNvPr>
          <p:cNvSpPr/>
          <p:nvPr/>
        </p:nvSpPr>
        <p:spPr>
          <a:xfrm>
            <a:off x="5334000" y="2932607"/>
            <a:ext cx="1622390" cy="637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Restaurant / Brewery / Cafe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2B435B5-722C-4EC5-AE3E-E5967C58822A}"/>
              </a:ext>
            </a:extLst>
          </p:cNvPr>
          <p:cNvSpPr/>
          <p:nvPr/>
        </p:nvSpPr>
        <p:spPr>
          <a:xfrm>
            <a:off x="155749" y="1823899"/>
            <a:ext cx="1524000" cy="57892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Museum / Conf. Space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AFD637-53B5-4E18-8B27-217ED92BF0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1679749" y="2113361"/>
            <a:ext cx="1825451" cy="797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9D13EA5-D75B-4F35-A640-CA8A419024D7}"/>
              </a:ext>
            </a:extLst>
          </p:cNvPr>
          <p:cNvSpPr txBox="1"/>
          <p:nvPr/>
        </p:nvSpPr>
        <p:spPr>
          <a:xfrm>
            <a:off x="7888763" y="781051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Airport Rd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04193D-523C-4B65-883B-93ADBD05B9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414" y="141440"/>
            <a:ext cx="425396" cy="4253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350B2-08CA-4B5F-913C-802ECE711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DA412-EBB6-4596-851E-25FD0377C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D73105B-7F21-4156-A0D3-26A824F96CC6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8143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E762DF-64C3-44B5-BA7B-7A3EA66687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771258"/>
            <a:ext cx="3455639" cy="21893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57394A-060F-405D-8E57-468433FC2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65" y="3464356"/>
            <a:ext cx="3473272" cy="2315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FC270E-B643-4488-A2E9-956FF34E4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1" y="758893"/>
            <a:ext cx="3516757" cy="2336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5B3A11-3DBC-432D-96DD-F0DA741C7DD7}"/>
              </a:ext>
            </a:extLst>
          </p:cNvPr>
          <p:cNvSpPr txBox="1"/>
          <p:nvPr/>
        </p:nvSpPr>
        <p:spPr>
          <a:xfrm>
            <a:off x="5510394" y="5810456"/>
            <a:ext cx="331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EB4E3"/>
                </a:solidFill>
              </a:rPr>
              <a:t>New Square and Gathering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3E3C05-975C-4E66-9B23-3FEB24A9446E}"/>
              </a:ext>
            </a:extLst>
          </p:cNvPr>
          <p:cNvSpPr txBox="1"/>
          <p:nvPr/>
        </p:nvSpPr>
        <p:spPr>
          <a:xfrm>
            <a:off x="5815489" y="2960608"/>
            <a:ext cx="302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EB4E3"/>
                </a:solidFill>
              </a:rPr>
              <a:t>Expanded Services at Terminal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733535-2D9F-471A-824E-031308DC25C8}"/>
              </a:ext>
            </a:extLst>
          </p:cNvPr>
          <p:cNvSpPr txBox="1"/>
          <p:nvPr/>
        </p:nvSpPr>
        <p:spPr>
          <a:xfrm>
            <a:off x="439897" y="3095024"/>
            <a:ext cx="286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EB4E3"/>
                </a:solidFill>
              </a:rPr>
              <a:t>Museum and Meeting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0B3811-DD27-40A0-A1B6-88D802D9DB17}"/>
              </a:ext>
            </a:extLst>
          </p:cNvPr>
          <p:cNvSpPr txBox="1"/>
          <p:nvPr/>
        </p:nvSpPr>
        <p:spPr>
          <a:xfrm>
            <a:off x="439897" y="5786973"/>
            <a:ext cx="422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EB4E3"/>
                </a:solidFill>
              </a:rPr>
              <a:t>Airplane Observation Area in Hillside Overlooking Runway</a:t>
            </a:r>
          </a:p>
        </p:txBody>
      </p:sp>
      <p:pic>
        <p:nvPicPr>
          <p:cNvPr id="21" name="Picture 3" descr="T:\2013\13198.WMV\04GN\8GRH\GRH\PRE\Images for GoTo Meeting\GMBAFallFestival_fun-banner-image-1.jpg">
            <a:extLst>
              <a:ext uri="{FF2B5EF4-FFF2-40B4-BE49-F238E27FC236}">
                <a16:creationId xmlns:a16="http://schemas.microsoft.com/office/drawing/2014/main" id="{BB924180-9E14-4CB5-B0E1-E2AFB60F3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2113" y="3286388"/>
            <a:ext cx="3516938" cy="25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190AB5-FA40-4855-902A-C92A9F12CF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113" y="771258"/>
            <a:ext cx="3516938" cy="2196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B779EA-9465-45D6-88BC-42B90507AF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414" y="141440"/>
            <a:ext cx="425396" cy="4253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6C8EAC-3FF1-4CFF-9874-1C870328B7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7E2F19-1D2E-4CC0-8782-FD8BE163CC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BED5EFCB-7229-4460-8FE1-36F4986CC899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0785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:\2013\13198.WMV\01\8GRH\GRH\PER\WMV01-PER-Gateway.tif">
            <a:extLst>
              <a:ext uri="{FF2B5EF4-FFF2-40B4-BE49-F238E27FC236}">
                <a16:creationId xmlns:a16="http://schemas.microsoft.com/office/drawing/2014/main" id="{66422196-06E8-47D1-BA21-D09DBBEB8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7806" y="0"/>
            <a:ext cx="28961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27A8652-ECFC-4476-913A-6D727A5F3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518735"/>
              </p:ext>
            </p:extLst>
          </p:nvPr>
        </p:nvGraphicFramePr>
        <p:xfrm>
          <a:off x="457201" y="685800"/>
          <a:ext cx="4419599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B2519939-7498-4E4E-A8C0-E9C6C91005EB}"/>
              </a:ext>
            </a:extLst>
          </p:cNvPr>
          <p:cNvGrpSpPr/>
          <p:nvPr/>
        </p:nvGrpSpPr>
        <p:grpSpPr>
          <a:xfrm>
            <a:off x="4876800" y="1371600"/>
            <a:ext cx="1053494" cy="4038600"/>
            <a:chOff x="4876800" y="1295400"/>
            <a:chExt cx="1053494" cy="40386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3D8E82-1AF0-4ECC-B14E-DEFB2DFB7FE2}"/>
                </a:ext>
              </a:extLst>
            </p:cNvPr>
            <p:cNvSpPr txBox="1"/>
            <p:nvPr/>
          </p:nvSpPr>
          <p:spPr>
            <a:xfrm>
              <a:off x="4907280" y="2050587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6/25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B64452-F84D-4D60-B472-E3B1BB98FBCB}"/>
                </a:ext>
              </a:extLst>
            </p:cNvPr>
            <p:cNvSpPr txBox="1"/>
            <p:nvPr/>
          </p:nvSpPr>
          <p:spPr>
            <a:xfrm>
              <a:off x="4876800" y="3481882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8/25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9DC0C-C71E-45A2-9ADD-92E2F6925D05}"/>
                </a:ext>
              </a:extLst>
            </p:cNvPr>
            <p:cNvSpPr txBox="1"/>
            <p:nvPr/>
          </p:nvSpPr>
          <p:spPr>
            <a:xfrm>
              <a:off x="4883331" y="4933890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9/30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87613-8D63-4051-8679-01127BE1BB54}"/>
                </a:ext>
              </a:extLst>
            </p:cNvPr>
            <p:cNvSpPr txBox="1"/>
            <p:nvPr/>
          </p:nvSpPr>
          <p:spPr>
            <a:xfrm>
              <a:off x="4876800" y="1295400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5/15-16</a:t>
              </a:r>
            </a:p>
          </p:txBody>
        </p:sp>
      </p:grp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ACFB2A3-F5EC-4802-A264-05EEC648CA07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CA00E57-AA6C-4F79-9BBB-48AE343CC255}"/>
              </a:ext>
            </a:extLst>
          </p:cNvPr>
          <p:cNvSpPr txBox="1">
            <a:spLocks/>
          </p:cNvSpPr>
          <p:nvPr/>
        </p:nvSpPr>
        <p:spPr>
          <a:xfrm>
            <a:off x="380992" y="84106"/>
            <a:ext cx="8229600" cy="90649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33476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83BDDB0-3086-4F77-8A06-D342EE0E4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81" y="622425"/>
            <a:ext cx="3853172" cy="30674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C65642-CEF5-4A61-B033-721376504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21382" y="3968120"/>
            <a:ext cx="3853172" cy="2198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96AE5D-C998-42DB-B35D-56C7A8ED81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993" y="763771"/>
            <a:ext cx="3778405" cy="25726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BC693F-B190-4363-B0C0-DFD18DE58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993" y="3689883"/>
            <a:ext cx="3743584" cy="2420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5B3A11-3DBC-432D-96DD-F0DA741C7DD7}"/>
              </a:ext>
            </a:extLst>
          </p:cNvPr>
          <p:cNvSpPr txBox="1"/>
          <p:nvPr/>
        </p:nvSpPr>
        <p:spPr>
          <a:xfrm>
            <a:off x="5510100" y="6104806"/>
            <a:ext cx="330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EB4E3"/>
                </a:solidFill>
              </a:rPr>
              <a:t>Destination Restaurant / Brewery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3E3C05-975C-4E66-9B23-3FEB24A9446E}"/>
              </a:ext>
            </a:extLst>
          </p:cNvPr>
          <p:cNvSpPr txBox="1"/>
          <p:nvPr/>
        </p:nvSpPr>
        <p:spPr>
          <a:xfrm>
            <a:off x="6074393" y="3320551"/>
            <a:ext cx="275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EB4E3"/>
                </a:solidFill>
              </a:rPr>
              <a:t>Popup Events / Food Trucks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733535-2D9F-471A-824E-031308DC25C8}"/>
              </a:ext>
            </a:extLst>
          </p:cNvPr>
          <p:cNvSpPr txBox="1"/>
          <p:nvPr/>
        </p:nvSpPr>
        <p:spPr>
          <a:xfrm>
            <a:off x="313981" y="3632862"/>
            <a:ext cx="234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EB4E3"/>
                </a:solidFill>
              </a:rPr>
              <a:t>Mixed-Use Streetscape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0B3811-DD27-40A0-A1B6-88D802D9DB17}"/>
              </a:ext>
            </a:extLst>
          </p:cNvPr>
          <p:cNvSpPr txBox="1"/>
          <p:nvPr/>
        </p:nvSpPr>
        <p:spPr>
          <a:xfrm>
            <a:off x="313981" y="6050909"/>
            <a:ext cx="422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EB4E3"/>
                </a:solidFill>
              </a:rPr>
              <a:t>New and Expanded Parking Areas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50CB1-1F73-4871-8810-398A4C25FD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414" y="141440"/>
            <a:ext cx="425396" cy="425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B9A39B-60B6-4D1E-AF67-FA3801C408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8D096D-E611-48B0-AECB-5BBA7D098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1659B41-90C0-4390-8591-3FE5E365B2D4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2033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8EED51A-3BDD-444E-AE3E-EF3A867933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6AB0FF-E114-4E96-84FF-3C8834040CFA}"/>
              </a:ext>
            </a:extLst>
          </p:cNvPr>
          <p:cNvSpPr/>
          <p:nvPr/>
        </p:nvSpPr>
        <p:spPr>
          <a:xfrm>
            <a:off x="3808524" y="685800"/>
            <a:ext cx="5335476" cy="55827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36000">
                <a:schemeClr val="tx1">
                  <a:alpha val="69000"/>
                </a:schemeClr>
              </a:gs>
            </a:gsLst>
            <a:lin ang="0" scaled="0"/>
          </a:gra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b="1" dirty="0">
                <a:solidFill>
                  <a:schemeClr val="bg1"/>
                </a:solidFill>
              </a:rPr>
              <a:t>West Hangar Expansion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AF80B1-B37E-4309-8A6B-6C0290E25F49}"/>
              </a:ext>
            </a:extLst>
          </p:cNvPr>
          <p:cNvSpPr/>
          <p:nvPr/>
        </p:nvSpPr>
        <p:spPr>
          <a:xfrm>
            <a:off x="2087039" y="2854272"/>
            <a:ext cx="1494400" cy="1039894"/>
          </a:xfrm>
          <a:custGeom>
            <a:avLst/>
            <a:gdLst>
              <a:gd name="connsiteX0" fmla="*/ 119269 w 596348"/>
              <a:gd name="connsiteY0" fmla="*/ 0 h 405517"/>
              <a:gd name="connsiteX1" fmla="*/ 596348 w 596348"/>
              <a:gd name="connsiteY1" fmla="*/ 103367 h 405517"/>
              <a:gd name="connsiteX2" fmla="*/ 572494 w 596348"/>
              <a:gd name="connsiteY2" fmla="*/ 238539 h 405517"/>
              <a:gd name="connsiteX3" fmla="*/ 294198 w 596348"/>
              <a:gd name="connsiteY3" fmla="*/ 405517 h 405517"/>
              <a:gd name="connsiteX4" fmla="*/ 0 w 596348"/>
              <a:gd name="connsiteY4" fmla="*/ 357809 h 405517"/>
              <a:gd name="connsiteX5" fmla="*/ 119269 w 596348"/>
              <a:gd name="connsiteY5" fmla="*/ 0 h 405517"/>
              <a:gd name="connsiteX0" fmla="*/ 41575 w 596348"/>
              <a:gd name="connsiteY0" fmla="*/ 0 h 429423"/>
              <a:gd name="connsiteX1" fmla="*/ 596348 w 596348"/>
              <a:gd name="connsiteY1" fmla="*/ 127273 h 429423"/>
              <a:gd name="connsiteX2" fmla="*/ 572494 w 596348"/>
              <a:gd name="connsiteY2" fmla="*/ 262445 h 429423"/>
              <a:gd name="connsiteX3" fmla="*/ 294198 w 596348"/>
              <a:gd name="connsiteY3" fmla="*/ 429423 h 429423"/>
              <a:gd name="connsiteX4" fmla="*/ 0 w 596348"/>
              <a:gd name="connsiteY4" fmla="*/ 381715 h 429423"/>
              <a:gd name="connsiteX5" fmla="*/ 41575 w 596348"/>
              <a:gd name="connsiteY5" fmla="*/ 0 h 429423"/>
              <a:gd name="connsiteX0" fmla="*/ 65481 w 596348"/>
              <a:gd name="connsiteY0" fmla="*/ 0 h 411494"/>
              <a:gd name="connsiteX1" fmla="*/ 596348 w 596348"/>
              <a:gd name="connsiteY1" fmla="*/ 109344 h 411494"/>
              <a:gd name="connsiteX2" fmla="*/ 572494 w 596348"/>
              <a:gd name="connsiteY2" fmla="*/ 244516 h 411494"/>
              <a:gd name="connsiteX3" fmla="*/ 294198 w 596348"/>
              <a:gd name="connsiteY3" fmla="*/ 411494 h 411494"/>
              <a:gd name="connsiteX4" fmla="*/ 0 w 596348"/>
              <a:gd name="connsiteY4" fmla="*/ 363786 h 411494"/>
              <a:gd name="connsiteX5" fmla="*/ 65481 w 596348"/>
              <a:gd name="connsiteY5" fmla="*/ 0 h 411494"/>
              <a:gd name="connsiteX0" fmla="*/ 0 w 2988317"/>
              <a:gd name="connsiteY0" fmla="*/ 0 h 944894"/>
              <a:gd name="connsiteX1" fmla="*/ 2988317 w 2988317"/>
              <a:gd name="connsiteY1" fmla="*/ 642744 h 944894"/>
              <a:gd name="connsiteX2" fmla="*/ 2964463 w 2988317"/>
              <a:gd name="connsiteY2" fmla="*/ 777916 h 944894"/>
              <a:gd name="connsiteX3" fmla="*/ 2686167 w 2988317"/>
              <a:gd name="connsiteY3" fmla="*/ 944894 h 944894"/>
              <a:gd name="connsiteX4" fmla="*/ 2391969 w 2988317"/>
              <a:gd name="connsiteY4" fmla="*/ 897186 h 944894"/>
              <a:gd name="connsiteX5" fmla="*/ 0 w 2988317"/>
              <a:gd name="connsiteY5" fmla="*/ 0 h 944894"/>
              <a:gd name="connsiteX0" fmla="*/ 0 w 2964463"/>
              <a:gd name="connsiteY0" fmla="*/ 0 h 944894"/>
              <a:gd name="connsiteX1" fmla="*/ 1473842 w 2964463"/>
              <a:gd name="connsiteY1" fmla="*/ 356994 h 944894"/>
              <a:gd name="connsiteX2" fmla="*/ 2964463 w 2964463"/>
              <a:gd name="connsiteY2" fmla="*/ 777916 h 944894"/>
              <a:gd name="connsiteX3" fmla="*/ 2686167 w 2964463"/>
              <a:gd name="connsiteY3" fmla="*/ 944894 h 944894"/>
              <a:gd name="connsiteX4" fmla="*/ 2391969 w 2964463"/>
              <a:gd name="connsiteY4" fmla="*/ 897186 h 944894"/>
              <a:gd name="connsiteX5" fmla="*/ 0 w 2964463"/>
              <a:gd name="connsiteY5" fmla="*/ 0 h 944894"/>
              <a:gd name="connsiteX0" fmla="*/ 0 w 2964463"/>
              <a:gd name="connsiteY0" fmla="*/ 0 h 944894"/>
              <a:gd name="connsiteX1" fmla="*/ 1473842 w 2964463"/>
              <a:gd name="connsiteY1" fmla="*/ 356994 h 944894"/>
              <a:gd name="connsiteX2" fmla="*/ 2964463 w 2964463"/>
              <a:gd name="connsiteY2" fmla="*/ 777916 h 944894"/>
              <a:gd name="connsiteX3" fmla="*/ 2686167 w 2964463"/>
              <a:gd name="connsiteY3" fmla="*/ 944894 h 944894"/>
              <a:gd name="connsiteX4" fmla="*/ 448869 w 2964463"/>
              <a:gd name="connsiteY4" fmla="*/ 420936 h 944894"/>
              <a:gd name="connsiteX5" fmla="*/ 0 w 2964463"/>
              <a:gd name="connsiteY5" fmla="*/ 0 h 944894"/>
              <a:gd name="connsiteX0" fmla="*/ 0 w 2964463"/>
              <a:gd name="connsiteY0" fmla="*/ 0 h 840119"/>
              <a:gd name="connsiteX1" fmla="*/ 1473842 w 2964463"/>
              <a:gd name="connsiteY1" fmla="*/ 356994 h 840119"/>
              <a:gd name="connsiteX2" fmla="*/ 2964463 w 2964463"/>
              <a:gd name="connsiteY2" fmla="*/ 777916 h 840119"/>
              <a:gd name="connsiteX3" fmla="*/ 1447917 w 2964463"/>
              <a:gd name="connsiteY3" fmla="*/ 840119 h 840119"/>
              <a:gd name="connsiteX4" fmla="*/ 448869 w 2964463"/>
              <a:gd name="connsiteY4" fmla="*/ 420936 h 840119"/>
              <a:gd name="connsiteX5" fmla="*/ 0 w 2964463"/>
              <a:gd name="connsiteY5" fmla="*/ 0 h 840119"/>
              <a:gd name="connsiteX0" fmla="*/ 0 w 1583338"/>
              <a:gd name="connsiteY0" fmla="*/ 0 h 1016041"/>
              <a:gd name="connsiteX1" fmla="*/ 1473842 w 1583338"/>
              <a:gd name="connsiteY1" fmla="*/ 356994 h 1016041"/>
              <a:gd name="connsiteX2" fmla="*/ 1583338 w 1583338"/>
              <a:gd name="connsiteY2" fmla="*/ 1016041 h 1016041"/>
              <a:gd name="connsiteX3" fmla="*/ 1447917 w 1583338"/>
              <a:gd name="connsiteY3" fmla="*/ 840119 h 1016041"/>
              <a:gd name="connsiteX4" fmla="*/ 448869 w 1583338"/>
              <a:gd name="connsiteY4" fmla="*/ 420936 h 1016041"/>
              <a:gd name="connsiteX5" fmla="*/ 0 w 1583338"/>
              <a:gd name="connsiteY5" fmla="*/ 0 h 1016041"/>
              <a:gd name="connsiteX0" fmla="*/ 0 w 1583338"/>
              <a:gd name="connsiteY0" fmla="*/ 0 h 1016041"/>
              <a:gd name="connsiteX1" fmla="*/ 1473842 w 1583338"/>
              <a:gd name="connsiteY1" fmla="*/ 356994 h 1016041"/>
              <a:gd name="connsiteX2" fmla="*/ 1583338 w 1583338"/>
              <a:gd name="connsiteY2" fmla="*/ 1016041 h 1016041"/>
              <a:gd name="connsiteX3" fmla="*/ 1320326 w 1583338"/>
              <a:gd name="connsiteY3" fmla="*/ 824170 h 1016041"/>
              <a:gd name="connsiteX4" fmla="*/ 448869 w 1583338"/>
              <a:gd name="connsiteY4" fmla="*/ 420936 h 1016041"/>
              <a:gd name="connsiteX5" fmla="*/ 0 w 1583338"/>
              <a:gd name="connsiteY5" fmla="*/ 0 h 1016041"/>
              <a:gd name="connsiteX0" fmla="*/ 0 w 1562073"/>
              <a:gd name="connsiteY0" fmla="*/ 0 h 994776"/>
              <a:gd name="connsiteX1" fmla="*/ 1473842 w 1562073"/>
              <a:gd name="connsiteY1" fmla="*/ 356994 h 994776"/>
              <a:gd name="connsiteX2" fmla="*/ 1562073 w 1562073"/>
              <a:gd name="connsiteY2" fmla="*/ 994776 h 994776"/>
              <a:gd name="connsiteX3" fmla="*/ 1320326 w 1562073"/>
              <a:gd name="connsiteY3" fmla="*/ 824170 h 994776"/>
              <a:gd name="connsiteX4" fmla="*/ 448869 w 1562073"/>
              <a:gd name="connsiteY4" fmla="*/ 420936 h 994776"/>
              <a:gd name="connsiteX5" fmla="*/ 0 w 1562073"/>
              <a:gd name="connsiteY5" fmla="*/ 0 h 994776"/>
              <a:gd name="connsiteX0" fmla="*/ 0 w 1562073"/>
              <a:gd name="connsiteY0" fmla="*/ 0 h 994776"/>
              <a:gd name="connsiteX1" fmla="*/ 1473842 w 1562073"/>
              <a:gd name="connsiteY1" fmla="*/ 356994 h 994776"/>
              <a:gd name="connsiteX2" fmla="*/ 1562073 w 1562073"/>
              <a:gd name="connsiteY2" fmla="*/ 994776 h 994776"/>
              <a:gd name="connsiteX3" fmla="*/ 1320326 w 1562073"/>
              <a:gd name="connsiteY3" fmla="*/ 824170 h 994776"/>
              <a:gd name="connsiteX4" fmla="*/ 416971 w 1562073"/>
              <a:gd name="connsiteY4" fmla="*/ 436885 h 994776"/>
              <a:gd name="connsiteX5" fmla="*/ 0 w 1562073"/>
              <a:gd name="connsiteY5" fmla="*/ 0 h 994776"/>
              <a:gd name="connsiteX0" fmla="*/ 0 w 1562073"/>
              <a:gd name="connsiteY0" fmla="*/ 0 h 994776"/>
              <a:gd name="connsiteX1" fmla="*/ 315109 w 1562073"/>
              <a:gd name="connsiteY1" fmla="*/ 78618 h 994776"/>
              <a:gd name="connsiteX2" fmla="*/ 1473842 w 1562073"/>
              <a:gd name="connsiteY2" fmla="*/ 356994 h 994776"/>
              <a:gd name="connsiteX3" fmla="*/ 1562073 w 1562073"/>
              <a:gd name="connsiteY3" fmla="*/ 994776 h 994776"/>
              <a:gd name="connsiteX4" fmla="*/ 1320326 w 1562073"/>
              <a:gd name="connsiteY4" fmla="*/ 824170 h 994776"/>
              <a:gd name="connsiteX5" fmla="*/ 416971 w 1562073"/>
              <a:gd name="connsiteY5" fmla="*/ 436885 h 994776"/>
              <a:gd name="connsiteX6" fmla="*/ 0 w 1562073"/>
              <a:gd name="connsiteY6" fmla="*/ 0 h 994776"/>
              <a:gd name="connsiteX0" fmla="*/ 0 w 1562073"/>
              <a:gd name="connsiteY0" fmla="*/ 64943 h 1059719"/>
              <a:gd name="connsiteX1" fmla="*/ 591555 w 1562073"/>
              <a:gd name="connsiteY1" fmla="*/ 21 h 1059719"/>
              <a:gd name="connsiteX2" fmla="*/ 1473842 w 1562073"/>
              <a:gd name="connsiteY2" fmla="*/ 421937 h 1059719"/>
              <a:gd name="connsiteX3" fmla="*/ 1562073 w 1562073"/>
              <a:gd name="connsiteY3" fmla="*/ 1059719 h 1059719"/>
              <a:gd name="connsiteX4" fmla="*/ 1320326 w 1562073"/>
              <a:gd name="connsiteY4" fmla="*/ 889113 h 1059719"/>
              <a:gd name="connsiteX5" fmla="*/ 416971 w 1562073"/>
              <a:gd name="connsiteY5" fmla="*/ 501828 h 1059719"/>
              <a:gd name="connsiteX6" fmla="*/ 0 w 1562073"/>
              <a:gd name="connsiteY6" fmla="*/ 64943 h 1059719"/>
              <a:gd name="connsiteX0" fmla="*/ 0 w 1338789"/>
              <a:gd name="connsiteY0" fmla="*/ 304159 h 1059703"/>
              <a:gd name="connsiteX1" fmla="*/ 368271 w 1338789"/>
              <a:gd name="connsiteY1" fmla="*/ 5 h 1059703"/>
              <a:gd name="connsiteX2" fmla="*/ 1250558 w 1338789"/>
              <a:gd name="connsiteY2" fmla="*/ 421921 h 1059703"/>
              <a:gd name="connsiteX3" fmla="*/ 1338789 w 1338789"/>
              <a:gd name="connsiteY3" fmla="*/ 1059703 h 1059703"/>
              <a:gd name="connsiteX4" fmla="*/ 1097042 w 1338789"/>
              <a:gd name="connsiteY4" fmla="*/ 889097 h 1059703"/>
              <a:gd name="connsiteX5" fmla="*/ 193687 w 1338789"/>
              <a:gd name="connsiteY5" fmla="*/ 501812 h 1059703"/>
              <a:gd name="connsiteX6" fmla="*/ 0 w 1338789"/>
              <a:gd name="connsiteY6" fmla="*/ 304159 h 1059703"/>
              <a:gd name="connsiteX0" fmla="*/ 0 w 1338789"/>
              <a:gd name="connsiteY0" fmla="*/ 0 h 755544"/>
              <a:gd name="connsiteX1" fmla="*/ 671299 w 1338789"/>
              <a:gd name="connsiteY1" fmla="*/ 110515 h 755544"/>
              <a:gd name="connsiteX2" fmla="*/ 1250558 w 1338789"/>
              <a:gd name="connsiteY2" fmla="*/ 117762 h 755544"/>
              <a:gd name="connsiteX3" fmla="*/ 1338789 w 1338789"/>
              <a:gd name="connsiteY3" fmla="*/ 755544 h 755544"/>
              <a:gd name="connsiteX4" fmla="*/ 1097042 w 1338789"/>
              <a:gd name="connsiteY4" fmla="*/ 584938 h 755544"/>
              <a:gd name="connsiteX5" fmla="*/ 193687 w 1338789"/>
              <a:gd name="connsiteY5" fmla="*/ 197653 h 755544"/>
              <a:gd name="connsiteX6" fmla="*/ 0 w 1338789"/>
              <a:gd name="connsiteY6" fmla="*/ 0 h 755544"/>
              <a:gd name="connsiteX0" fmla="*/ 0 w 1338789"/>
              <a:gd name="connsiteY0" fmla="*/ 139360 h 894904"/>
              <a:gd name="connsiteX1" fmla="*/ 49295 w 1338789"/>
              <a:gd name="connsiteY1" fmla="*/ 10 h 894904"/>
              <a:gd name="connsiteX2" fmla="*/ 1250558 w 1338789"/>
              <a:gd name="connsiteY2" fmla="*/ 257122 h 894904"/>
              <a:gd name="connsiteX3" fmla="*/ 1338789 w 1338789"/>
              <a:gd name="connsiteY3" fmla="*/ 894904 h 894904"/>
              <a:gd name="connsiteX4" fmla="*/ 1097042 w 1338789"/>
              <a:gd name="connsiteY4" fmla="*/ 724298 h 894904"/>
              <a:gd name="connsiteX5" fmla="*/ 193687 w 1338789"/>
              <a:gd name="connsiteY5" fmla="*/ 337013 h 894904"/>
              <a:gd name="connsiteX6" fmla="*/ 0 w 1338789"/>
              <a:gd name="connsiteY6" fmla="*/ 139360 h 894904"/>
              <a:gd name="connsiteX0" fmla="*/ 0 w 1296259"/>
              <a:gd name="connsiteY0" fmla="*/ 149993 h 894904"/>
              <a:gd name="connsiteX1" fmla="*/ 6765 w 1296259"/>
              <a:gd name="connsiteY1" fmla="*/ 10 h 894904"/>
              <a:gd name="connsiteX2" fmla="*/ 1208028 w 1296259"/>
              <a:gd name="connsiteY2" fmla="*/ 257122 h 894904"/>
              <a:gd name="connsiteX3" fmla="*/ 1296259 w 1296259"/>
              <a:gd name="connsiteY3" fmla="*/ 894904 h 894904"/>
              <a:gd name="connsiteX4" fmla="*/ 1054512 w 1296259"/>
              <a:gd name="connsiteY4" fmla="*/ 724298 h 894904"/>
              <a:gd name="connsiteX5" fmla="*/ 151157 w 1296259"/>
              <a:gd name="connsiteY5" fmla="*/ 337013 h 894904"/>
              <a:gd name="connsiteX6" fmla="*/ 0 w 1296259"/>
              <a:gd name="connsiteY6" fmla="*/ 149993 h 894904"/>
              <a:gd name="connsiteX0" fmla="*/ 0 w 1296259"/>
              <a:gd name="connsiteY0" fmla="*/ 149993 h 894904"/>
              <a:gd name="connsiteX1" fmla="*/ 6765 w 1296259"/>
              <a:gd name="connsiteY1" fmla="*/ 10 h 894904"/>
              <a:gd name="connsiteX2" fmla="*/ 1154866 w 1296259"/>
              <a:gd name="connsiteY2" fmla="*/ 257122 h 894904"/>
              <a:gd name="connsiteX3" fmla="*/ 1296259 w 1296259"/>
              <a:gd name="connsiteY3" fmla="*/ 894904 h 894904"/>
              <a:gd name="connsiteX4" fmla="*/ 1054512 w 1296259"/>
              <a:gd name="connsiteY4" fmla="*/ 724298 h 894904"/>
              <a:gd name="connsiteX5" fmla="*/ 151157 w 1296259"/>
              <a:gd name="connsiteY5" fmla="*/ 337013 h 894904"/>
              <a:gd name="connsiteX6" fmla="*/ 0 w 1296259"/>
              <a:gd name="connsiteY6" fmla="*/ 149993 h 894904"/>
              <a:gd name="connsiteX0" fmla="*/ 0 w 1296259"/>
              <a:gd name="connsiteY0" fmla="*/ 134045 h 878956"/>
              <a:gd name="connsiteX1" fmla="*/ 65244 w 1296259"/>
              <a:gd name="connsiteY1" fmla="*/ 11 h 878956"/>
              <a:gd name="connsiteX2" fmla="*/ 1154866 w 1296259"/>
              <a:gd name="connsiteY2" fmla="*/ 241174 h 878956"/>
              <a:gd name="connsiteX3" fmla="*/ 1296259 w 1296259"/>
              <a:gd name="connsiteY3" fmla="*/ 878956 h 878956"/>
              <a:gd name="connsiteX4" fmla="*/ 1054512 w 1296259"/>
              <a:gd name="connsiteY4" fmla="*/ 708350 h 878956"/>
              <a:gd name="connsiteX5" fmla="*/ 151157 w 1296259"/>
              <a:gd name="connsiteY5" fmla="*/ 321065 h 878956"/>
              <a:gd name="connsiteX6" fmla="*/ 0 w 1296259"/>
              <a:gd name="connsiteY6" fmla="*/ 134045 h 878956"/>
              <a:gd name="connsiteX0" fmla="*/ 0 w 1296259"/>
              <a:gd name="connsiteY0" fmla="*/ 187918 h 932829"/>
              <a:gd name="connsiteX1" fmla="*/ 65244 w 1296259"/>
              <a:gd name="connsiteY1" fmla="*/ 53884 h 932829"/>
              <a:gd name="connsiteX2" fmla="*/ 1154866 w 1296259"/>
              <a:gd name="connsiteY2" fmla="*/ 295047 h 932829"/>
              <a:gd name="connsiteX3" fmla="*/ 1296259 w 1296259"/>
              <a:gd name="connsiteY3" fmla="*/ 932829 h 932829"/>
              <a:gd name="connsiteX4" fmla="*/ 1054512 w 1296259"/>
              <a:gd name="connsiteY4" fmla="*/ 762223 h 932829"/>
              <a:gd name="connsiteX5" fmla="*/ 151157 w 1296259"/>
              <a:gd name="connsiteY5" fmla="*/ 374938 h 932829"/>
              <a:gd name="connsiteX6" fmla="*/ 0 w 1296259"/>
              <a:gd name="connsiteY6" fmla="*/ 187918 h 932829"/>
              <a:gd name="connsiteX0" fmla="*/ 0 w 1296259"/>
              <a:gd name="connsiteY0" fmla="*/ 134045 h 878956"/>
              <a:gd name="connsiteX1" fmla="*/ 65244 w 1296259"/>
              <a:gd name="connsiteY1" fmla="*/ 11 h 878956"/>
              <a:gd name="connsiteX2" fmla="*/ 1154866 w 1296259"/>
              <a:gd name="connsiteY2" fmla="*/ 241174 h 878956"/>
              <a:gd name="connsiteX3" fmla="*/ 1296259 w 1296259"/>
              <a:gd name="connsiteY3" fmla="*/ 878956 h 878956"/>
              <a:gd name="connsiteX4" fmla="*/ 1054512 w 1296259"/>
              <a:gd name="connsiteY4" fmla="*/ 708350 h 878956"/>
              <a:gd name="connsiteX5" fmla="*/ 151157 w 1296259"/>
              <a:gd name="connsiteY5" fmla="*/ 321065 h 878956"/>
              <a:gd name="connsiteX6" fmla="*/ 0 w 1296259"/>
              <a:gd name="connsiteY6" fmla="*/ 134045 h 878956"/>
              <a:gd name="connsiteX0" fmla="*/ 0 w 1296259"/>
              <a:gd name="connsiteY0" fmla="*/ 128729 h 873640"/>
              <a:gd name="connsiteX1" fmla="*/ 33346 w 1296259"/>
              <a:gd name="connsiteY1" fmla="*/ 12 h 873640"/>
              <a:gd name="connsiteX2" fmla="*/ 1154866 w 1296259"/>
              <a:gd name="connsiteY2" fmla="*/ 235858 h 873640"/>
              <a:gd name="connsiteX3" fmla="*/ 1296259 w 1296259"/>
              <a:gd name="connsiteY3" fmla="*/ 873640 h 873640"/>
              <a:gd name="connsiteX4" fmla="*/ 1054512 w 1296259"/>
              <a:gd name="connsiteY4" fmla="*/ 703034 h 873640"/>
              <a:gd name="connsiteX5" fmla="*/ 151157 w 1296259"/>
              <a:gd name="connsiteY5" fmla="*/ 315749 h 873640"/>
              <a:gd name="connsiteX6" fmla="*/ 0 w 1296259"/>
              <a:gd name="connsiteY6" fmla="*/ 128729 h 873640"/>
              <a:gd name="connsiteX0" fmla="*/ 0 w 1290943"/>
              <a:gd name="connsiteY0" fmla="*/ 139361 h 873639"/>
              <a:gd name="connsiteX1" fmla="*/ 28030 w 1290943"/>
              <a:gd name="connsiteY1" fmla="*/ 11 h 873639"/>
              <a:gd name="connsiteX2" fmla="*/ 1149550 w 1290943"/>
              <a:gd name="connsiteY2" fmla="*/ 235857 h 873639"/>
              <a:gd name="connsiteX3" fmla="*/ 1290943 w 1290943"/>
              <a:gd name="connsiteY3" fmla="*/ 873639 h 873639"/>
              <a:gd name="connsiteX4" fmla="*/ 1049196 w 1290943"/>
              <a:gd name="connsiteY4" fmla="*/ 703033 h 873639"/>
              <a:gd name="connsiteX5" fmla="*/ 145841 w 1290943"/>
              <a:gd name="connsiteY5" fmla="*/ 315748 h 873639"/>
              <a:gd name="connsiteX6" fmla="*/ 0 w 1290943"/>
              <a:gd name="connsiteY6" fmla="*/ 139361 h 873639"/>
              <a:gd name="connsiteX0" fmla="*/ 0 w 1290943"/>
              <a:gd name="connsiteY0" fmla="*/ 139361 h 873639"/>
              <a:gd name="connsiteX1" fmla="*/ 28030 w 1290943"/>
              <a:gd name="connsiteY1" fmla="*/ 11 h 873639"/>
              <a:gd name="connsiteX2" fmla="*/ 1176131 w 1290943"/>
              <a:gd name="connsiteY2" fmla="*/ 251806 h 873639"/>
              <a:gd name="connsiteX3" fmla="*/ 1290943 w 1290943"/>
              <a:gd name="connsiteY3" fmla="*/ 873639 h 873639"/>
              <a:gd name="connsiteX4" fmla="*/ 1049196 w 1290943"/>
              <a:gd name="connsiteY4" fmla="*/ 703033 h 873639"/>
              <a:gd name="connsiteX5" fmla="*/ 145841 w 1290943"/>
              <a:gd name="connsiteY5" fmla="*/ 315748 h 873639"/>
              <a:gd name="connsiteX6" fmla="*/ 0 w 1290943"/>
              <a:gd name="connsiteY6" fmla="*/ 139361 h 873639"/>
              <a:gd name="connsiteX0" fmla="*/ 0 w 1344105"/>
              <a:gd name="connsiteY0" fmla="*/ 139361 h 730099"/>
              <a:gd name="connsiteX1" fmla="*/ 28030 w 1344105"/>
              <a:gd name="connsiteY1" fmla="*/ 11 h 730099"/>
              <a:gd name="connsiteX2" fmla="*/ 1176131 w 1344105"/>
              <a:gd name="connsiteY2" fmla="*/ 251806 h 730099"/>
              <a:gd name="connsiteX3" fmla="*/ 1344105 w 1344105"/>
              <a:gd name="connsiteY3" fmla="*/ 730099 h 730099"/>
              <a:gd name="connsiteX4" fmla="*/ 1049196 w 1344105"/>
              <a:gd name="connsiteY4" fmla="*/ 703033 h 730099"/>
              <a:gd name="connsiteX5" fmla="*/ 145841 w 1344105"/>
              <a:gd name="connsiteY5" fmla="*/ 315748 h 730099"/>
              <a:gd name="connsiteX6" fmla="*/ 0 w 1344105"/>
              <a:gd name="connsiteY6" fmla="*/ 139361 h 730099"/>
              <a:gd name="connsiteX0" fmla="*/ 0 w 1344105"/>
              <a:gd name="connsiteY0" fmla="*/ 139361 h 873154"/>
              <a:gd name="connsiteX1" fmla="*/ 28030 w 1344105"/>
              <a:gd name="connsiteY1" fmla="*/ 11 h 873154"/>
              <a:gd name="connsiteX2" fmla="*/ 1176131 w 1344105"/>
              <a:gd name="connsiteY2" fmla="*/ 251806 h 873154"/>
              <a:gd name="connsiteX3" fmla="*/ 1344105 w 1344105"/>
              <a:gd name="connsiteY3" fmla="*/ 730099 h 873154"/>
              <a:gd name="connsiteX4" fmla="*/ 1272480 w 1344105"/>
              <a:gd name="connsiteY4" fmla="*/ 873154 h 873154"/>
              <a:gd name="connsiteX5" fmla="*/ 145841 w 1344105"/>
              <a:gd name="connsiteY5" fmla="*/ 315748 h 873154"/>
              <a:gd name="connsiteX6" fmla="*/ 0 w 1344105"/>
              <a:gd name="connsiteY6" fmla="*/ 139361 h 873154"/>
              <a:gd name="connsiteX0" fmla="*/ 0 w 1301575"/>
              <a:gd name="connsiteY0" fmla="*/ 139361 h 873154"/>
              <a:gd name="connsiteX1" fmla="*/ 28030 w 1301575"/>
              <a:gd name="connsiteY1" fmla="*/ 11 h 873154"/>
              <a:gd name="connsiteX2" fmla="*/ 1176131 w 1301575"/>
              <a:gd name="connsiteY2" fmla="*/ 251806 h 873154"/>
              <a:gd name="connsiteX3" fmla="*/ 1301575 w 1301575"/>
              <a:gd name="connsiteY3" fmla="*/ 676936 h 873154"/>
              <a:gd name="connsiteX4" fmla="*/ 1272480 w 1301575"/>
              <a:gd name="connsiteY4" fmla="*/ 873154 h 873154"/>
              <a:gd name="connsiteX5" fmla="*/ 145841 w 1301575"/>
              <a:gd name="connsiteY5" fmla="*/ 315748 h 873154"/>
              <a:gd name="connsiteX6" fmla="*/ 0 w 1301575"/>
              <a:gd name="connsiteY6" fmla="*/ 139361 h 873154"/>
              <a:gd name="connsiteX0" fmla="*/ 0 w 1325643"/>
              <a:gd name="connsiteY0" fmla="*/ 139361 h 899736"/>
              <a:gd name="connsiteX1" fmla="*/ 28030 w 1325643"/>
              <a:gd name="connsiteY1" fmla="*/ 11 h 899736"/>
              <a:gd name="connsiteX2" fmla="*/ 1176131 w 1325643"/>
              <a:gd name="connsiteY2" fmla="*/ 251806 h 899736"/>
              <a:gd name="connsiteX3" fmla="*/ 1301575 w 1325643"/>
              <a:gd name="connsiteY3" fmla="*/ 676936 h 899736"/>
              <a:gd name="connsiteX4" fmla="*/ 1325643 w 1325643"/>
              <a:gd name="connsiteY4" fmla="*/ 899736 h 899736"/>
              <a:gd name="connsiteX5" fmla="*/ 145841 w 1325643"/>
              <a:gd name="connsiteY5" fmla="*/ 315748 h 899736"/>
              <a:gd name="connsiteX6" fmla="*/ 0 w 1325643"/>
              <a:gd name="connsiteY6" fmla="*/ 139361 h 899736"/>
              <a:gd name="connsiteX0" fmla="*/ 0 w 1333473"/>
              <a:gd name="connsiteY0" fmla="*/ 139361 h 899736"/>
              <a:gd name="connsiteX1" fmla="*/ 28030 w 1333473"/>
              <a:gd name="connsiteY1" fmla="*/ 11 h 899736"/>
              <a:gd name="connsiteX2" fmla="*/ 1176131 w 1333473"/>
              <a:gd name="connsiteY2" fmla="*/ 251806 h 899736"/>
              <a:gd name="connsiteX3" fmla="*/ 1333473 w 1333473"/>
              <a:gd name="connsiteY3" fmla="*/ 714150 h 899736"/>
              <a:gd name="connsiteX4" fmla="*/ 1325643 w 1333473"/>
              <a:gd name="connsiteY4" fmla="*/ 899736 h 899736"/>
              <a:gd name="connsiteX5" fmla="*/ 145841 w 1333473"/>
              <a:gd name="connsiteY5" fmla="*/ 315748 h 899736"/>
              <a:gd name="connsiteX6" fmla="*/ 0 w 1333473"/>
              <a:gd name="connsiteY6" fmla="*/ 139361 h 899736"/>
              <a:gd name="connsiteX0" fmla="*/ 0 w 1333473"/>
              <a:gd name="connsiteY0" fmla="*/ 139361 h 894420"/>
              <a:gd name="connsiteX1" fmla="*/ 28030 w 1333473"/>
              <a:gd name="connsiteY1" fmla="*/ 11 h 894420"/>
              <a:gd name="connsiteX2" fmla="*/ 1176131 w 1333473"/>
              <a:gd name="connsiteY2" fmla="*/ 251806 h 894420"/>
              <a:gd name="connsiteX3" fmla="*/ 1333473 w 1333473"/>
              <a:gd name="connsiteY3" fmla="*/ 714150 h 894420"/>
              <a:gd name="connsiteX4" fmla="*/ 1304378 w 1333473"/>
              <a:gd name="connsiteY4" fmla="*/ 894420 h 894420"/>
              <a:gd name="connsiteX5" fmla="*/ 145841 w 1333473"/>
              <a:gd name="connsiteY5" fmla="*/ 315748 h 894420"/>
              <a:gd name="connsiteX6" fmla="*/ 0 w 1333473"/>
              <a:gd name="connsiteY6" fmla="*/ 139361 h 894420"/>
              <a:gd name="connsiteX0" fmla="*/ 0 w 1333473"/>
              <a:gd name="connsiteY0" fmla="*/ 139361 h 894420"/>
              <a:gd name="connsiteX1" fmla="*/ 28030 w 1333473"/>
              <a:gd name="connsiteY1" fmla="*/ 11 h 894420"/>
              <a:gd name="connsiteX2" fmla="*/ 1176131 w 1333473"/>
              <a:gd name="connsiteY2" fmla="*/ 251806 h 894420"/>
              <a:gd name="connsiteX3" fmla="*/ 1333473 w 1333473"/>
              <a:gd name="connsiteY3" fmla="*/ 714150 h 894420"/>
              <a:gd name="connsiteX4" fmla="*/ 1304378 w 1333473"/>
              <a:gd name="connsiteY4" fmla="*/ 894420 h 894420"/>
              <a:gd name="connsiteX5" fmla="*/ 713830 w 1333473"/>
              <a:gd name="connsiteY5" fmla="*/ 600749 h 894420"/>
              <a:gd name="connsiteX6" fmla="*/ 145841 w 1333473"/>
              <a:gd name="connsiteY6" fmla="*/ 315748 h 894420"/>
              <a:gd name="connsiteX7" fmla="*/ 0 w 1333473"/>
              <a:gd name="connsiteY7" fmla="*/ 139361 h 894420"/>
              <a:gd name="connsiteX0" fmla="*/ 0 w 1333473"/>
              <a:gd name="connsiteY0" fmla="*/ 139361 h 894420"/>
              <a:gd name="connsiteX1" fmla="*/ 28030 w 1333473"/>
              <a:gd name="connsiteY1" fmla="*/ 11 h 894420"/>
              <a:gd name="connsiteX2" fmla="*/ 1176131 w 1333473"/>
              <a:gd name="connsiteY2" fmla="*/ 251806 h 894420"/>
              <a:gd name="connsiteX3" fmla="*/ 1333473 w 1333473"/>
              <a:gd name="connsiteY3" fmla="*/ 714150 h 894420"/>
              <a:gd name="connsiteX4" fmla="*/ 1304378 w 1333473"/>
              <a:gd name="connsiteY4" fmla="*/ 894420 h 894420"/>
              <a:gd name="connsiteX5" fmla="*/ 729779 w 1333473"/>
              <a:gd name="connsiteY5" fmla="*/ 494423 h 894420"/>
              <a:gd name="connsiteX6" fmla="*/ 145841 w 1333473"/>
              <a:gd name="connsiteY6" fmla="*/ 315748 h 894420"/>
              <a:gd name="connsiteX7" fmla="*/ 0 w 1333473"/>
              <a:gd name="connsiteY7" fmla="*/ 139361 h 894420"/>
              <a:gd name="connsiteX0" fmla="*/ 0 w 1333473"/>
              <a:gd name="connsiteY0" fmla="*/ 139361 h 894420"/>
              <a:gd name="connsiteX1" fmla="*/ 28030 w 1333473"/>
              <a:gd name="connsiteY1" fmla="*/ 11 h 894420"/>
              <a:gd name="connsiteX2" fmla="*/ 1176131 w 1333473"/>
              <a:gd name="connsiteY2" fmla="*/ 251806 h 894420"/>
              <a:gd name="connsiteX3" fmla="*/ 1333473 w 1333473"/>
              <a:gd name="connsiteY3" fmla="*/ 714150 h 894420"/>
              <a:gd name="connsiteX4" fmla="*/ 1304378 w 1333473"/>
              <a:gd name="connsiteY4" fmla="*/ 894420 h 894420"/>
              <a:gd name="connsiteX5" fmla="*/ 1000909 w 1333473"/>
              <a:gd name="connsiteY5" fmla="*/ 691125 h 894420"/>
              <a:gd name="connsiteX6" fmla="*/ 145841 w 1333473"/>
              <a:gd name="connsiteY6" fmla="*/ 315748 h 894420"/>
              <a:gd name="connsiteX7" fmla="*/ 0 w 1333473"/>
              <a:gd name="connsiteY7" fmla="*/ 139361 h 894420"/>
              <a:gd name="connsiteX0" fmla="*/ 0 w 1333473"/>
              <a:gd name="connsiteY0" fmla="*/ 139361 h 894420"/>
              <a:gd name="connsiteX1" fmla="*/ 28030 w 1333473"/>
              <a:gd name="connsiteY1" fmla="*/ 11 h 894420"/>
              <a:gd name="connsiteX2" fmla="*/ 1165498 w 1333473"/>
              <a:gd name="connsiteY2" fmla="*/ 251806 h 894420"/>
              <a:gd name="connsiteX3" fmla="*/ 1333473 w 1333473"/>
              <a:gd name="connsiteY3" fmla="*/ 714150 h 894420"/>
              <a:gd name="connsiteX4" fmla="*/ 1304378 w 1333473"/>
              <a:gd name="connsiteY4" fmla="*/ 894420 h 894420"/>
              <a:gd name="connsiteX5" fmla="*/ 1000909 w 1333473"/>
              <a:gd name="connsiteY5" fmla="*/ 691125 h 894420"/>
              <a:gd name="connsiteX6" fmla="*/ 145841 w 1333473"/>
              <a:gd name="connsiteY6" fmla="*/ 315748 h 894420"/>
              <a:gd name="connsiteX7" fmla="*/ 0 w 1333473"/>
              <a:gd name="connsiteY7" fmla="*/ 139361 h 894420"/>
              <a:gd name="connsiteX0" fmla="*/ 0 w 1333473"/>
              <a:gd name="connsiteY0" fmla="*/ 139361 h 894420"/>
              <a:gd name="connsiteX1" fmla="*/ 28030 w 1333473"/>
              <a:gd name="connsiteY1" fmla="*/ 11 h 894420"/>
              <a:gd name="connsiteX2" fmla="*/ 1165498 w 1333473"/>
              <a:gd name="connsiteY2" fmla="*/ 251806 h 894420"/>
              <a:gd name="connsiteX3" fmla="*/ 1272039 w 1333473"/>
              <a:gd name="connsiteY3" fmla="*/ 542270 h 894420"/>
              <a:gd name="connsiteX4" fmla="*/ 1333473 w 1333473"/>
              <a:gd name="connsiteY4" fmla="*/ 714150 h 894420"/>
              <a:gd name="connsiteX5" fmla="*/ 1304378 w 1333473"/>
              <a:gd name="connsiteY5" fmla="*/ 894420 h 894420"/>
              <a:gd name="connsiteX6" fmla="*/ 1000909 w 1333473"/>
              <a:gd name="connsiteY6" fmla="*/ 691125 h 894420"/>
              <a:gd name="connsiteX7" fmla="*/ 145841 w 1333473"/>
              <a:gd name="connsiteY7" fmla="*/ 315748 h 894420"/>
              <a:gd name="connsiteX8" fmla="*/ 0 w 1333473"/>
              <a:gd name="connsiteY8" fmla="*/ 139361 h 894420"/>
              <a:gd name="connsiteX0" fmla="*/ 0 w 1333473"/>
              <a:gd name="connsiteY0" fmla="*/ 139361 h 894420"/>
              <a:gd name="connsiteX1" fmla="*/ 28030 w 1333473"/>
              <a:gd name="connsiteY1" fmla="*/ 11 h 894420"/>
              <a:gd name="connsiteX2" fmla="*/ 1165498 w 1333473"/>
              <a:gd name="connsiteY2" fmla="*/ 251806 h 894420"/>
              <a:gd name="connsiteX3" fmla="*/ 1186979 w 1333473"/>
              <a:gd name="connsiteY3" fmla="*/ 515689 h 894420"/>
              <a:gd name="connsiteX4" fmla="*/ 1333473 w 1333473"/>
              <a:gd name="connsiteY4" fmla="*/ 714150 h 894420"/>
              <a:gd name="connsiteX5" fmla="*/ 1304378 w 1333473"/>
              <a:gd name="connsiteY5" fmla="*/ 894420 h 894420"/>
              <a:gd name="connsiteX6" fmla="*/ 1000909 w 1333473"/>
              <a:gd name="connsiteY6" fmla="*/ 691125 h 894420"/>
              <a:gd name="connsiteX7" fmla="*/ 145841 w 1333473"/>
              <a:gd name="connsiteY7" fmla="*/ 315748 h 894420"/>
              <a:gd name="connsiteX8" fmla="*/ 0 w 1333473"/>
              <a:gd name="connsiteY8" fmla="*/ 139361 h 894420"/>
              <a:gd name="connsiteX0" fmla="*/ 0 w 1349422"/>
              <a:gd name="connsiteY0" fmla="*/ 139361 h 894420"/>
              <a:gd name="connsiteX1" fmla="*/ 28030 w 1349422"/>
              <a:gd name="connsiteY1" fmla="*/ 11 h 894420"/>
              <a:gd name="connsiteX2" fmla="*/ 1165498 w 1349422"/>
              <a:gd name="connsiteY2" fmla="*/ 251806 h 894420"/>
              <a:gd name="connsiteX3" fmla="*/ 1186979 w 1349422"/>
              <a:gd name="connsiteY3" fmla="*/ 515689 h 894420"/>
              <a:gd name="connsiteX4" fmla="*/ 1349422 w 1349422"/>
              <a:gd name="connsiteY4" fmla="*/ 650354 h 894420"/>
              <a:gd name="connsiteX5" fmla="*/ 1304378 w 1349422"/>
              <a:gd name="connsiteY5" fmla="*/ 894420 h 894420"/>
              <a:gd name="connsiteX6" fmla="*/ 1000909 w 1349422"/>
              <a:gd name="connsiteY6" fmla="*/ 691125 h 894420"/>
              <a:gd name="connsiteX7" fmla="*/ 145841 w 1349422"/>
              <a:gd name="connsiteY7" fmla="*/ 315748 h 894420"/>
              <a:gd name="connsiteX8" fmla="*/ 0 w 1349422"/>
              <a:gd name="connsiteY8" fmla="*/ 139361 h 894420"/>
              <a:gd name="connsiteX0" fmla="*/ 0 w 1349422"/>
              <a:gd name="connsiteY0" fmla="*/ 139361 h 846573"/>
              <a:gd name="connsiteX1" fmla="*/ 28030 w 1349422"/>
              <a:gd name="connsiteY1" fmla="*/ 11 h 846573"/>
              <a:gd name="connsiteX2" fmla="*/ 1165498 w 1349422"/>
              <a:gd name="connsiteY2" fmla="*/ 251806 h 846573"/>
              <a:gd name="connsiteX3" fmla="*/ 1186979 w 1349422"/>
              <a:gd name="connsiteY3" fmla="*/ 515689 h 846573"/>
              <a:gd name="connsiteX4" fmla="*/ 1349422 w 1349422"/>
              <a:gd name="connsiteY4" fmla="*/ 650354 h 846573"/>
              <a:gd name="connsiteX5" fmla="*/ 1320327 w 1349422"/>
              <a:gd name="connsiteY5" fmla="*/ 846573 h 846573"/>
              <a:gd name="connsiteX6" fmla="*/ 1000909 w 1349422"/>
              <a:gd name="connsiteY6" fmla="*/ 691125 h 846573"/>
              <a:gd name="connsiteX7" fmla="*/ 145841 w 1349422"/>
              <a:gd name="connsiteY7" fmla="*/ 315748 h 846573"/>
              <a:gd name="connsiteX8" fmla="*/ 0 w 1349422"/>
              <a:gd name="connsiteY8" fmla="*/ 139361 h 846573"/>
              <a:gd name="connsiteX0" fmla="*/ 0 w 1349422"/>
              <a:gd name="connsiteY0" fmla="*/ 139361 h 846573"/>
              <a:gd name="connsiteX1" fmla="*/ 28030 w 1349422"/>
              <a:gd name="connsiteY1" fmla="*/ 11 h 846573"/>
              <a:gd name="connsiteX2" fmla="*/ 1165498 w 1349422"/>
              <a:gd name="connsiteY2" fmla="*/ 251806 h 846573"/>
              <a:gd name="connsiteX3" fmla="*/ 1186979 w 1349422"/>
              <a:gd name="connsiteY3" fmla="*/ 515689 h 846573"/>
              <a:gd name="connsiteX4" fmla="*/ 1349422 w 1349422"/>
              <a:gd name="connsiteY4" fmla="*/ 650354 h 846573"/>
              <a:gd name="connsiteX5" fmla="*/ 1320327 w 1349422"/>
              <a:gd name="connsiteY5" fmla="*/ 846573 h 846573"/>
              <a:gd name="connsiteX6" fmla="*/ 979644 w 1349422"/>
              <a:gd name="connsiteY6" fmla="*/ 664543 h 846573"/>
              <a:gd name="connsiteX7" fmla="*/ 145841 w 1349422"/>
              <a:gd name="connsiteY7" fmla="*/ 315748 h 846573"/>
              <a:gd name="connsiteX8" fmla="*/ 0 w 1349422"/>
              <a:gd name="connsiteY8" fmla="*/ 139361 h 846573"/>
              <a:gd name="connsiteX0" fmla="*/ 0 w 1349422"/>
              <a:gd name="connsiteY0" fmla="*/ 139361 h 846573"/>
              <a:gd name="connsiteX1" fmla="*/ 28030 w 1349422"/>
              <a:gd name="connsiteY1" fmla="*/ 11 h 846573"/>
              <a:gd name="connsiteX2" fmla="*/ 1197395 w 1349422"/>
              <a:gd name="connsiteY2" fmla="*/ 225224 h 846573"/>
              <a:gd name="connsiteX3" fmla="*/ 1186979 w 1349422"/>
              <a:gd name="connsiteY3" fmla="*/ 515689 h 846573"/>
              <a:gd name="connsiteX4" fmla="*/ 1349422 w 1349422"/>
              <a:gd name="connsiteY4" fmla="*/ 650354 h 846573"/>
              <a:gd name="connsiteX5" fmla="*/ 1320327 w 1349422"/>
              <a:gd name="connsiteY5" fmla="*/ 846573 h 846573"/>
              <a:gd name="connsiteX6" fmla="*/ 979644 w 1349422"/>
              <a:gd name="connsiteY6" fmla="*/ 664543 h 846573"/>
              <a:gd name="connsiteX7" fmla="*/ 145841 w 1349422"/>
              <a:gd name="connsiteY7" fmla="*/ 315748 h 846573"/>
              <a:gd name="connsiteX8" fmla="*/ 0 w 1349422"/>
              <a:gd name="connsiteY8" fmla="*/ 139361 h 846573"/>
              <a:gd name="connsiteX0" fmla="*/ 0 w 1349422"/>
              <a:gd name="connsiteY0" fmla="*/ 139361 h 846573"/>
              <a:gd name="connsiteX1" fmla="*/ 28030 w 1349422"/>
              <a:gd name="connsiteY1" fmla="*/ 11 h 846573"/>
              <a:gd name="connsiteX2" fmla="*/ 1197395 w 1349422"/>
              <a:gd name="connsiteY2" fmla="*/ 225224 h 846573"/>
              <a:gd name="connsiteX3" fmla="*/ 1144448 w 1349422"/>
              <a:gd name="connsiteY3" fmla="*/ 499740 h 846573"/>
              <a:gd name="connsiteX4" fmla="*/ 1349422 w 1349422"/>
              <a:gd name="connsiteY4" fmla="*/ 650354 h 846573"/>
              <a:gd name="connsiteX5" fmla="*/ 1320327 w 1349422"/>
              <a:gd name="connsiteY5" fmla="*/ 846573 h 846573"/>
              <a:gd name="connsiteX6" fmla="*/ 979644 w 1349422"/>
              <a:gd name="connsiteY6" fmla="*/ 664543 h 846573"/>
              <a:gd name="connsiteX7" fmla="*/ 145841 w 1349422"/>
              <a:gd name="connsiteY7" fmla="*/ 315748 h 846573"/>
              <a:gd name="connsiteX8" fmla="*/ 0 w 1349422"/>
              <a:gd name="connsiteY8" fmla="*/ 139361 h 846573"/>
              <a:gd name="connsiteX0" fmla="*/ 0 w 1370687"/>
              <a:gd name="connsiteY0" fmla="*/ 139361 h 846573"/>
              <a:gd name="connsiteX1" fmla="*/ 28030 w 1370687"/>
              <a:gd name="connsiteY1" fmla="*/ 11 h 846573"/>
              <a:gd name="connsiteX2" fmla="*/ 1197395 w 1370687"/>
              <a:gd name="connsiteY2" fmla="*/ 225224 h 846573"/>
              <a:gd name="connsiteX3" fmla="*/ 1144448 w 1370687"/>
              <a:gd name="connsiteY3" fmla="*/ 499740 h 846573"/>
              <a:gd name="connsiteX4" fmla="*/ 1370687 w 1370687"/>
              <a:gd name="connsiteY4" fmla="*/ 676936 h 846573"/>
              <a:gd name="connsiteX5" fmla="*/ 1320327 w 1370687"/>
              <a:gd name="connsiteY5" fmla="*/ 846573 h 846573"/>
              <a:gd name="connsiteX6" fmla="*/ 979644 w 1370687"/>
              <a:gd name="connsiteY6" fmla="*/ 664543 h 846573"/>
              <a:gd name="connsiteX7" fmla="*/ 145841 w 1370687"/>
              <a:gd name="connsiteY7" fmla="*/ 315748 h 846573"/>
              <a:gd name="connsiteX8" fmla="*/ 0 w 1370687"/>
              <a:gd name="connsiteY8" fmla="*/ 139361 h 846573"/>
              <a:gd name="connsiteX0" fmla="*/ 0 w 1370687"/>
              <a:gd name="connsiteY0" fmla="*/ 165940 h 873152"/>
              <a:gd name="connsiteX1" fmla="*/ 43979 w 1370687"/>
              <a:gd name="connsiteY1" fmla="*/ 8 h 873152"/>
              <a:gd name="connsiteX2" fmla="*/ 1197395 w 1370687"/>
              <a:gd name="connsiteY2" fmla="*/ 251803 h 873152"/>
              <a:gd name="connsiteX3" fmla="*/ 1144448 w 1370687"/>
              <a:gd name="connsiteY3" fmla="*/ 526319 h 873152"/>
              <a:gd name="connsiteX4" fmla="*/ 1370687 w 1370687"/>
              <a:gd name="connsiteY4" fmla="*/ 703515 h 873152"/>
              <a:gd name="connsiteX5" fmla="*/ 1320327 w 1370687"/>
              <a:gd name="connsiteY5" fmla="*/ 873152 h 873152"/>
              <a:gd name="connsiteX6" fmla="*/ 979644 w 1370687"/>
              <a:gd name="connsiteY6" fmla="*/ 691122 h 873152"/>
              <a:gd name="connsiteX7" fmla="*/ 145841 w 1370687"/>
              <a:gd name="connsiteY7" fmla="*/ 342327 h 873152"/>
              <a:gd name="connsiteX8" fmla="*/ 0 w 1370687"/>
              <a:gd name="connsiteY8" fmla="*/ 165940 h 873152"/>
              <a:gd name="connsiteX0" fmla="*/ 0 w 1370687"/>
              <a:gd name="connsiteY0" fmla="*/ 165940 h 873152"/>
              <a:gd name="connsiteX1" fmla="*/ 43979 w 1370687"/>
              <a:gd name="connsiteY1" fmla="*/ 8 h 873152"/>
              <a:gd name="connsiteX2" fmla="*/ 1197395 w 1370687"/>
              <a:gd name="connsiteY2" fmla="*/ 251803 h 873152"/>
              <a:gd name="connsiteX3" fmla="*/ 1144448 w 1370687"/>
              <a:gd name="connsiteY3" fmla="*/ 526319 h 873152"/>
              <a:gd name="connsiteX4" fmla="*/ 1370687 w 1370687"/>
              <a:gd name="connsiteY4" fmla="*/ 703515 h 873152"/>
              <a:gd name="connsiteX5" fmla="*/ 1320327 w 1370687"/>
              <a:gd name="connsiteY5" fmla="*/ 873152 h 873152"/>
              <a:gd name="connsiteX6" fmla="*/ 958129 w 1370687"/>
              <a:gd name="connsiteY6" fmla="*/ 761047 h 873152"/>
              <a:gd name="connsiteX7" fmla="*/ 145841 w 1370687"/>
              <a:gd name="connsiteY7" fmla="*/ 342327 h 873152"/>
              <a:gd name="connsiteX8" fmla="*/ 0 w 1370687"/>
              <a:gd name="connsiteY8" fmla="*/ 165940 h 873152"/>
              <a:gd name="connsiteX0" fmla="*/ 0 w 1370687"/>
              <a:gd name="connsiteY0" fmla="*/ 165940 h 964592"/>
              <a:gd name="connsiteX1" fmla="*/ 43979 w 1370687"/>
              <a:gd name="connsiteY1" fmla="*/ 8 h 964592"/>
              <a:gd name="connsiteX2" fmla="*/ 1197395 w 1370687"/>
              <a:gd name="connsiteY2" fmla="*/ 251803 h 964592"/>
              <a:gd name="connsiteX3" fmla="*/ 1144448 w 1370687"/>
              <a:gd name="connsiteY3" fmla="*/ 526319 h 964592"/>
              <a:gd name="connsiteX4" fmla="*/ 1370687 w 1370687"/>
              <a:gd name="connsiteY4" fmla="*/ 703515 h 964592"/>
              <a:gd name="connsiteX5" fmla="*/ 1314948 w 1370687"/>
              <a:gd name="connsiteY5" fmla="*/ 964592 h 964592"/>
              <a:gd name="connsiteX6" fmla="*/ 958129 w 1370687"/>
              <a:gd name="connsiteY6" fmla="*/ 761047 h 964592"/>
              <a:gd name="connsiteX7" fmla="*/ 145841 w 1370687"/>
              <a:gd name="connsiteY7" fmla="*/ 342327 h 964592"/>
              <a:gd name="connsiteX8" fmla="*/ 0 w 1370687"/>
              <a:gd name="connsiteY8" fmla="*/ 165940 h 964592"/>
              <a:gd name="connsiteX0" fmla="*/ 0 w 1370687"/>
              <a:gd name="connsiteY0" fmla="*/ 165940 h 964592"/>
              <a:gd name="connsiteX1" fmla="*/ 43979 w 1370687"/>
              <a:gd name="connsiteY1" fmla="*/ 8 h 964592"/>
              <a:gd name="connsiteX2" fmla="*/ 1197395 w 1370687"/>
              <a:gd name="connsiteY2" fmla="*/ 251803 h 964592"/>
              <a:gd name="connsiteX3" fmla="*/ 1144448 w 1370687"/>
              <a:gd name="connsiteY3" fmla="*/ 526319 h 964592"/>
              <a:gd name="connsiteX4" fmla="*/ 1370687 w 1370687"/>
              <a:gd name="connsiteY4" fmla="*/ 703515 h 964592"/>
              <a:gd name="connsiteX5" fmla="*/ 1314948 w 1370687"/>
              <a:gd name="connsiteY5" fmla="*/ 964592 h 964592"/>
              <a:gd name="connsiteX6" fmla="*/ 958129 w 1370687"/>
              <a:gd name="connsiteY6" fmla="*/ 761047 h 964592"/>
              <a:gd name="connsiteX7" fmla="*/ 86674 w 1370687"/>
              <a:gd name="connsiteY7" fmla="*/ 401494 h 964592"/>
              <a:gd name="connsiteX8" fmla="*/ 0 w 1370687"/>
              <a:gd name="connsiteY8" fmla="*/ 165940 h 964592"/>
              <a:gd name="connsiteX0" fmla="*/ 0 w 1440611"/>
              <a:gd name="connsiteY0" fmla="*/ 165940 h 964592"/>
              <a:gd name="connsiteX1" fmla="*/ 113903 w 1440611"/>
              <a:gd name="connsiteY1" fmla="*/ 8 h 964592"/>
              <a:gd name="connsiteX2" fmla="*/ 1267319 w 1440611"/>
              <a:gd name="connsiteY2" fmla="*/ 251803 h 964592"/>
              <a:gd name="connsiteX3" fmla="*/ 1214372 w 1440611"/>
              <a:gd name="connsiteY3" fmla="*/ 526319 h 964592"/>
              <a:gd name="connsiteX4" fmla="*/ 1440611 w 1440611"/>
              <a:gd name="connsiteY4" fmla="*/ 703515 h 964592"/>
              <a:gd name="connsiteX5" fmla="*/ 1384872 w 1440611"/>
              <a:gd name="connsiteY5" fmla="*/ 964592 h 964592"/>
              <a:gd name="connsiteX6" fmla="*/ 1028053 w 1440611"/>
              <a:gd name="connsiteY6" fmla="*/ 761047 h 964592"/>
              <a:gd name="connsiteX7" fmla="*/ 156598 w 1440611"/>
              <a:gd name="connsiteY7" fmla="*/ 401494 h 964592"/>
              <a:gd name="connsiteX8" fmla="*/ 0 w 1440611"/>
              <a:gd name="connsiteY8" fmla="*/ 165940 h 964592"/>
              <a:gd name="connsiteX0" fmla="*/ 0 w 1440611"/>
              <a:gd name="connsiteY0" fmla="*/ 214348 h 1013000"/>
              <a:gd name="connsiteX1" fmla="*/ 70873 w 1440611"/>
              <a:gd name="connsiteY1" fmla="*/ 6 h 1013000"/>
              <a:gd name="connsiteX2" fmla="*/ 1267319 w 1440611"/>
              <a:gd name="connsiteY2" fmla="*/ 300211 h 1013000"/>
              <a:gd name="connsiteX3" fmla="*/ 1214372 w 1440611"/>
              <a:gd name="connsiteY3" fmla="*/ 574727 h 1013000"/>
              <a:gd name="connsiteX4" fmla="*/ 1440611 w 1440611"/>
              <a:gd name="connsiteY4" fmla="*/ 751923 h 1013000"/>
              <a:gd name="connsiteX5" fmla="*/ 1384872 w 1440611"/>
              <a:gd name="connsiteY5" fmla="*/ 1013000 h 1013000"/>
              <a:gd name="connsiteX6" fmla="*/ 1028053 w 1440611"/>
              <a:gd name="connsiteY6" fmla="*/ 809455 h 1013000"/>
              <a:gd name="connsiteX7" fmla="*/ 156598 w 1440611"/>
              <a:gd name="connsiteY7" fmla="*/ 449902 h 1013000"/>
              <a:gd name="connsiteX8" fmla="*/ 0 w 1440611"/>
              <a:gd name="connsiteY8" fmla="*/ 214348 h 1013000"/>
              <a:gd name="connsiteX0" fmla="*/ 0 w 1440611"/>
              <a:gd name="connsiteY0" fmla="*/ 214348 h 1013000"/>
              <a:gd name="connsiteX1" fmla="*/ 70873 w 1440611"/>
              <a:gd name="connsiteY1" fmla="*/ 6 h 1013000"/>
              <a:gd name="connsiteX2" fmla="*/ 1321107 w 1440611"/>
              <a:gd name="connsiteY2" fmla="*/ 251801 h 1013000"/>
              <a:gd name="connsiteX3" fmla="*/ 1214372 w 1440611"/>
              <a:gd name="connsiteY3" fmla="*/ 574727 h 1013000"/>
              <a:gd name="connsiteX4" fmla="*/ 1440611 w 1440611"/>
              <a:gd name="connsiteY4" fmla="*/ 751923 h 1013000"/>
              <a:gd name="connsiteX5" fmla="*/ 1384872 w 1440611"/>
              <a:gd name="connsiteY5" fmla="*/ 1013000 h 1013000"/>
              <a:gd name="connsiteX6" fmla="*/ 1028053 w 1440611"/>
              <a:gd name="connsiteY6" fmla="*/ 809455 h 1013000"/>
              <a:gd name="connsiteX7" fmla="*/ 156598 w 1440611"/>
              <a:gd name="connsiteY7" fmla="*/ 449902 h 1013000"/>
              <a:gd name="connsiteX8" fmla="*/ 0 w 1440611"/>
              <a:gd name="connsiteY8" fmla="*/ 214348 h 1013000"/>
              <a:gd name="connsiteX0" fmla="*/ 0 w 1440611"/>
              <a:gd name="connsiteY0" fmla="*/ 214348 h 1013000"/>
              <a:gd name="connsiteX1" fmla="*/ 70873 w 1440611"/>
              <a:gd name="connsiteY1" fmla="*/ 6 h 1013000"/>
              <a:gd name="connsiteX2" fmla="*/ 1321107 w 1440611"/>
              <a:gd name="connsiteY2" fmla="*/ 251801 h 1013000"/>
              <a:gd name="connsiteX3" fmla="*/ 1289676 w 1440611"/>
              <a:gd name="connsiteY3" fmla="*/ 574727 h 1013000"/>
              <a:gd name="connsiteX4" fmla="*/ 1440611 w 1440611"/>
              <a:gd name="connsiteY4" fmla="*/ 751923 h 1013000"/>
              <a:gd name="connsiteX5" fmla="*/ 1384872 w 1440611"/>
              <a:gd name="connsiteY5" fmla="*/ 1013000 h 1013000"/>
              <a:gd name="connsiteX6" fmla="*/ 1028053 w 1440611"/>
              <a:gd name="connsiteY6" fmla="*/ 809455 h 1013000"/>
              <a:gd name="connsiteX7" fmla="*/ 156598 w 1440611"/>
              <a:gd name="connsiteY7" fmla="*/ 449902 h 1013000"/>
              <a:gd name="connsiteX8" fmla="*/ 0 w 1440611"/>
              <a:gd name="connsiteY8" fmla="*/ 214348 h 1013000"/>
              <a:gd name="connsiteX0" fmla="*/ 0 w 1494400"/>
              <a:gd name="connsiteY0" fmla="*/ 214348 h 1013000"/>
              <a:gd name="connsiteX1" fmla="*/ 70873 w 1494400"/>
              <a:gd name="connsiteY1" fmla="*/ 6 h 1013000"/>
              <a:gd name="connsiteX2" fmla="*/ 1321107 w 1494400"/>
              <a:gd name="connsiteY2" fmla="*/ 251801 h 1013000"/>
              <a:gd name="connsiteX3" fmla="*/ 1289676 w 1494400"/>
              <a:gd name="connsiteY3" fmla="*/ 574727 h 1013000"/>
              <a:gd name="connsiteX4" fmla="*/ 1494400 w 1494400"/>
              <a:gd name="connsiteY4" fmla="*/ 768060 h 1013000"/>
              <a:gd name="connsiteX5" fmla="*/ 1384872 w 1494400"/>
              <a:gd name="connsiteY5" fmla="*/ 1013000 h 1013000"/>
              <a:gd name="connsiteX6" fmla="*/ 1028053 w 1494400"/>
              <a:gd name="connsiteY6" fmla="*/ 809455 h 1013000"/>
              <a:gd name="connsiteX7" fmla="*/ 156598 w 1494400"/>
              <a:gd name="connsiteY7" fmla="*/ 449902 h 1013000"/>
              <a:gd name="connsiteX8" fmla="*/ 0 w 1494400"/>
              <a:gd name="connsiteY8" fmla="*/ 214348 h 1013000"/>
              <a:gd name="connsiteX0" fmla="*/ 0 w 1494400"/>
              <a:gd name="connsiteY0" fmla="*/ 214348 h 1039894"/>
              <a:gd name="connsiteX1" fmla="*/ 70873 w 1494400"/>
              <a:gd name="connsiteY1" fmla="*/ 6 h 1039894"/>
              <a:gd name="connsiteX2" fmla="*/ 1321107 w 1494400"/>
              <a:gd name="connsiteY2" fmla="*/ 251801 h 1039894"/>
              <a:gd name="connsiteX3" fmla="*/ 1289676 w 1494400"/>
              <a:gd name="connsiteY3" fmla="*/ 574727 h 1039894"/>
              <a:gd name="connsiteX4" fmla="*/ 1494400 w 1494400"/>
              <a:gd name="connsiteY4" fmla="*/ 768060 h 1039894"/>
              <a:gd name="connsiteX5" fmla="*/ 1427903 w 1494400"/>
              <a:gd name="connsiteY5" fmla="*/ 1039894 h 1039894"/>
              <a:gd name="connsiteX6" fmla="*/ 1028053 w 1494400"/>
              <a:gd name="connsiteY6" fmla="*/ 809455 h 1039894"/>
              <a:gd name="connsiteX7" fmla="*/ 156598 w 1494400"/>
              <a:gd name="connsiteY7" fmla="*/ 449902 h 1039894"/>
              <a:gd name="connsiteX8" fmla="*/ 0 w 1494400"/>
              <a:gd name="connsiteY8" fmla="*/ 214348 h 10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4400" h="1039894">
                <a:moveTo>
                  <a:pt x="0" y="214348"/>
                </a:moveTo>
                <a:cubicBezTo>
                  <a:pt x="11115" y="215745"/>
                  <a:pt x="59758" y="-1391"/>
                  <a:pt x="70873" y="6"/>
                </a:cubicBezTo>
                <a:lnTo>
                  <a:pt x="1321107" y="251801"/>
                </a:lnTo>
                <a:lnTo>
                  <a:pt x="1289676" y="574727"/>
                </a:lnTo>
                <a:lnTo>
                  <a:pt x="1494400" y="768060"/>
                </a:lnTo>
                <a:lnTo>
                  <a:pt x="1427903" y="1039894"/>
                </a:lnTo>
                <a:lnTo>
                  <a:pt x="1028053" y="809455"/>
                </a:lnTo>
                <a:lnTo>
                  <a:pt x="156598" y="449902"/>
                </a:lnTo>
                <a:lnTo>
                  <a:pt x="0" y="214348"/>
                </a:lnTo>
                <a:close/>
              </a:path>
            </a:pathLst>
          </a:custGeom>
          <a:noFill/>
          <a:ln w="63500" cmpd="thinThick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187A8-2ECC-4FE9-8767-4FB44D01C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636" y="783264"/>
            <a:ext cx="4229987" cy="317249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8DAAA-7258-457A-B11C-9FD5304A7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636" y="4082653"/>
            <a:ext cx="4229987" cy="209131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064621-E20B-4764-8CA8-F52A92659ECF}"/>
              </a:ext>
            </a:extLst>
          </p:cNvPr>
          <p:cNvSpPr txBox="1"/>
          <p:nvPr/>
        </p:nvSpPr>
        <p:spPr>
          <a:xfrm>
            <a:off x="662765" y="4515025"/>
            <a:ext cx="3657600" cy="163121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Align New East/West Road Closer to South Property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Create more Space “Inside the Fence” for Hangars with direct Taxiway Access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F60A4-AE76-4D3D-9954-7B65258404D7}"/>
              </a:ext>
            </a:extLst>
          </p:cNvPr>
          <p:cNvSpPr txBox="1"/>
          <p:nvPr/>
        </p:nvSpPr>
        <p:spPr>
          <a:xfrm>
            <a:off x="3808524" y="1567700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View Dr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862F4-6248-4663-9E73-D1882B3CEE60}"/>
              </a:ext>
            </a:extLst>
          </p:cNvPr>
          <p:cNvSpPr txBox="1"/>
          <p:nvPr/>
        </p:nvSpPr>
        <p:spPr>
          <a:xfrm rot="17173293">
            <a:off x="1513423" y="1629489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Lawrence Hayden Rd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57FA06-6226-4D0C-94BE-039561545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25694AD5-17E0-413A-BBD0-D8A026EA0340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3726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DF6F89-C83D-4A5D-BABF-51F796F2F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F95204-F269-4A92-BA09-2E68251B40AB}"/>
              </a:ext>
            </a:extLst>
          </p:cNvPr>
          <p:cNvSpPr/>
          <p:nvPr/>
        </p:nvSpPr>
        <p:spPr>
          <a:xfrm rot="10800000">
            <a:off x="0" y="670573"/>
            <a:ext cx="4876800" cy="55979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36000">
                <a:schemeClr val="tx1">
                  <a:alpha val="69000"/>
                </a:schemeClr>
              </a:gs>
            </a:gsLst>
            <a:lin ang="0" scaled="0"/>
          </a:gra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4.  Three Notch Road Airport Gateway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7DF92C-F3E6-46BC-B7AC-A5BD3C1A35A9}"/>
              </a:ext>
            </a:extLst>
          </p:cNvPr>
          <p:cNvSpPr/>
          <p:nvPr/>
        </p:nvSpPr>
        <p:spPr>
          <a:xfrm>
            <a:off x="7543800" y="3429000"/>
            <a:ext cx="609600" cy="609600"/>
          </a:xfrm>
          <a:prstGeom prst="ellipse">
            <a:avLst/>
          </a:prstGeom>
          <a:noFill/>
          <a:ln w="63500" cmpd="thinThick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A9703-A5DB-46E5-A7AA-6B10139C1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752287"/>
            <a:ext cx="3203376" cy="2402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0934E5-E7D7-4148-B3E9-52FB4CD86E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" y="1223665"/>
            <a:ext cx="3203376" cy="24025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E4995F-C70C-467A-847A-3827AB345D1E}"/>
              </a:ext>
            </a:extLst>
          </p:cNvPr>
          <p:cNvSpPr txBox="1"/>
          <p:nvPr/>
        </p:nvSpPr>
        <p:spPr>
          <a:xfrm>
            <a:off x="3540868" y="5156536"/>
            <a:ext cx="5410200" cy="101566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Aviation Monument at Entrance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Interpretive trail in St. Mary’s River Headwaters / Wetlands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C46332-F0C7-433B-A6D5-11D68B4BB471}"/>
              </a:ext>
            </a:extLst>
          </p:cNvPr>
          <p:cNvSpPr txBox="1"/>
          <p:nvPr/>
        </p:nvSpPr>
        <p:spPr>
          <a:xfrm rot="2924892">
            <a:off x="6597695" y="2720666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235 / Three Notch 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111ECE-93F3-46E1-9BA7-8DCA498C43A6}"/>
              </a:ext>
            </a:extLst>
          </p:cNvPr>
          <p:cNvSpPr txBox="1"/>
          <p:nvPr/>
        </p:nvSpPr>
        <p:spPr>
          <a:xfrm rot="610564">
            <a:off x="5705560" y="340426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Rd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B6EB9D-285A-41F5-9DE7-AEB4358A2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F901BDF4-9BB0-4BF3-8746-7C97ABE9E731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426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4BE653-87A1-40CA-8CCC-913470E52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5866FB-8039-43E6-83DD-13669129AA95}"/>
              </a:ext>
            </a:extLst>
          </p:cNvPr>
          <p:cNvSpPr/>
          <p:nvPr/>
        </p:nvSpPr>
        <p:spPr>
          <a:xfrm rot="10800000">
            <a:off x="0" y="685800"/>
            <a:ext cx="4431322" cy="55827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36000">
                <a:schemeClr val="tx1">
                  <a:alpha val="69000"/>
                </a:schemeClr>
              </a:gs>
            </a:gsLst>
            <a:lin ang="0" scaled="0"/>
          </a:gra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B94BA4-C834-432A-BA93-E5047D8889FA}"/>
              </a:ext>
            </a:extLst>
          </p:cNvPr>
          <p:cNvSpPr/>
          <p:nvPr/>
        </p:nvSpPr>
        <p:spPr>
          <a:xfrm rot="2908937">
            <a:off x="4516013" y="2562668"/>
            <a:ext cx="5292927" cy="645384"/>
          </a:xfrm>
          <a:prstGeom prst="roundRect">
            <a:avLst/>
          </a:prstGeom>
          <a:noFill/>
          <a:ln w="63500" cmpd="thinThick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FEBE7-D640-44A3-A177-44C2C930BB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98" y="4023584"/>
            <a:ext cx="2938130" cy="2169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D3D49-C06E-4FBE-82C1-C7AE4AAC7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7" y="1211259"/>
            <a:ext cx="2938130" cy="27372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9A2E15-FA41-47BB-87AD-AAB82FAB1015}"/>
              </a:ext>
            </a:extLst>
          </p:cNvPr>
          <p:cNvSpPr txBox="1"/>
          <p:nvPr/>
        </p:nvSpPr>
        <p:spPr>
          <a:xfrm>
            <a:off x="3104526" y="4848760"/>
            <a:ext cx="5846542" cy="132343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Create Unified Branding and Wayfinding Strategy for Innovation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Banners, Lighting, Signage, Art, and Furniture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Streetscape Design on 235 Increases Visibility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CC850-A10E-47B5-A976-4BF09CA82D36}"/>
              </a:ext>
            </a:extLst>
          </p:cNvPr>
          <p:cNvSpPr txBox="1"/>
          <p:nvPr/>
        </p:nvSpPr>
        <p:spPr>
          <a:xfrm rot="2924892">
            <a:off x="6597695" y="2720666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235 / Three Notch 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54A7D-DAFB-4E5E-91CC-E050D460DF78}"/>
              </a:ext>
            </a:extLst>
          </p:cNvPr>
          <p:cNvSpPr txBox="1"/>
          <p:nvPr/>
        </p:nvSpPr>
        <p:spPr>
          <a:xfrm rot="610564">
            <a:off x="5705560" y="340426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5.  Three Notch Road Branding and Wayfinding Strategy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BFC3A8-F79B-4032-94D9-C0498A3E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C23A7B4-1153-4EF7-9B22-868EADA5FC7A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4723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8756CF-2BDB-42EA-A2FA-FC39B2E2C2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6DB580-4240-4F1A-B0A7-FD219E440E24}"/>
              </a:ext>
            </a:extLst>
          </p:cNvPr>
          <p:cNvSpPr/>
          <p:nvPr/>
        </p:nvSpPr>
        <p:spPr>
          <a:xfrm>
            <a:off x="6203806" y="685800"/>
            <a:ext cx="2940194" cy="55827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36000">
                <a:schemeClr val="tx1">
                  <a:alpha val="69000"/>
                </a:schemeClr>
              </a:gs>
            </a:gsLst>
            <a:lin ang="0" scaled="0"/>
          </a:gra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D241B0-DA76-4FEF-9F63-EB909C0521D8}"/>
              </a:ext>
            </a:extLst>
          </p:cNvPr>
          <p:cNvSpPr/>
          <p:nvPr/>
        </p:nvSpPr>
        <p:spPr>
          <a:xfrm rot="10800000">
            <a:off x="0" y="685800"/>
            <a:ext cx="3859626" cy="55827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36000">
                <a:schemeClr val="tx1">
                  <a:alpha val="69000"/>
                </a:schemeClr>
              </a:gs>
            </a:gsLst>
            <a:lin ang="0" scaled="0"/>
          </a:gra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6.  Innovation Village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9316E71-300C-4B9C-AA7D-70D673A3F28F}"/>
              </a:ext>
            </a:extLst>
          </p:cNvPr>
          <p:cNvSpPr/>
          <p:nvPr/>
        </p:nvSpPr>
        <p:spPr>
          <a:xfrm>
            <a:off x="3935826" y="3339981"/>
            <a:ext cx="2267980" cy="2466902"/>
          </a:xfrm>
          <a:custGeom>
            <a:avLst/>
            <a:gdLst>
              <a:gd name="connsiteX0" fmla="*/ 204826 w 4623207"/>
              <a:gd name="connsiteY0" fmla="*/ 1360627 h 1865376"/>
              <a:gd name="connsiteX1" fmla="*/ 1931213 w 4623207"/>
              <a:gd name="connsiteY1" fmla="*/ 1741018 h 1865376"/>
              <a:gd name="connsiteX2" fmla="*/ 1989735 w 4623207"/>
              <a:gd name="connsiteY2" fmla="*/ 1441095 h 1865376"/>
              <a:gd name="connsiteX3" fmla="*/ 2699309 w 4623207"/>
              <a:gd name="connsiteY3" fmla="*/ 1609344 h 1865376"/>
              <a:gd name="connsiteX4" fmla="*/ 2852928 w 4623207"/>
              <a:gd name="connsiteY4" fmla="*/ 1514247 h 1865376"/>
              <a:gd name="connsiteX5" fmla="*/ 3408884 w 4623207"/>
              <a:gd name="connsiteY5" fmla="*/ 1587399 h 1865376"/>
              <a:gd name="connsiteX6" fmla="*/ 3452775 w 4623207"/>
              <a:gd name="connsiteY6" fmla="*/ 1748333 h 1865376"/>
              <a:gd name="connsiteX7" fmla="*/ 4059936 w 4623207"/>
              <a:gd name="connsiteY7" fmla="*/ 1865376 h 1865376"/>
              <a:gd name="connsiteX8" fmla="*/ 4623207 w 4623207"/>
              <a:gd name="connsiteY8" fmla="*/ 1404519 h 1865376"/>
              <a:gd name="connsiteX9" fmla="*/ 4111143 w 4623207"/>
              <a:gd name="connsiteY9" fmla="*/ 907085 h 1865376"/>
              <a:gd name="connsiteX10" fmla="*/ 3591764 w 4623207"/>
              <a:gd name="connsiteY10" fmla="*/ 453543 h 1865376"/>
              <a:gd name="connsiteX11" fmla="*/ 3372308 w 4623207"/>
              <a:gd name="connsiteY11" fmla="*/ 256032 h 1865376"/>
              <a:gd name="connsiteX12" fmla="*/ 2933396 w 4623207"/>
              <a:gd name="connsiteY12" fmla="*/ 497434 h 1865376"/>
              <a:gd name="connsiteX13" fmla="*/ 2384756 w 4623207"/>
              <a:gd name="connsiteY13" fmla="*/ 570586 h 1865376"/>
              <a:gd name="connsiteX14" fmla="*/ 2377440 w 4623207"/>
              <a:gd name="connsiteY14" fmla="*/ 321869 h 1865376"/>
              <a:gd name="connsiteX15" fmla="*/ 1667866 w 4623207"/>
              <a:gd name="connsiteY15" fmla="*/ 373075 h 1865376"/>
              <a:gd name="connsiteX16" fmla="*/ 1653236 w 4623207"/>
              <a:gd name="connsiteY16" fmla="*/ 14631 h 1865376"/>
              <a:gd name="connsiteX17" fmla="*/ 738836 w 4623207"/>
              <a:gd name="connsiteY17" fmla="*/ 0 h 1865376"/>
              <a:gd name="connsiteX18" fmla="*/ 409652 w 4623207"/>
              <a:gd name="connsiteY18" fmla="*/ 182880 h 1865376"/>
              <a:gd name="connsiteX19" fmla="*/ 409652 w 4623207"/>
              <a:gd name="connsiteY19" fmla="*/ 343815 h 1865376"/>
              <a:gd name="connsiteX20" fmla="*/ 0 w 4623207"/>
              <a:gd name="connsiteY20" fmla="*/ 1331367 h 1865376"/>
              <a:gd name="connsiteX0" fmla="*/ 20471 w 4623207"/>
              <a:gd name="connsiteY0" fmla="*/ 1338505 h 1865376"/>
              <a:gd name="connsiteX1" fmla="*/ 1931213 w 4623207"/>
              <a:gd name="connsiteY1" fmla="*/ 1741018 h 1865376"/>
              <a:gd name="connsiteX2" fmla="*/ 1989735 w 4623207"/>
              <a:gd name="connsiteY2" fmla="*/ 1441095 h 1865376"/>
              <a:gd name="connsiteX3" fmla="*/ 2699309 w 4623207"/>
              <a:gd name="connsiteY3" fmla="*/ 1609344 h 1865376"/>
              <a:gd name="connsiteX4" fmla="*/ 2852928 w 4623207"/>
              <a:gd name="connsiteY4" fmla="*/ 1514247 h 1865376"/>
              <a:gd name="connsiteX5" fmla="*/ 3408884 w 4623207"/>
              <a:gd name="connsiteY5" fmla="*/ 1587399 h 1865376"/>
              <a:gd name="connsiteX6" fmla="*/ 3452775 w 4623207"/>
              <a:gd name="connsiteY6" fmla="*/ 1748333 h 1865376"/>
              <a:gd name="connsiteX7" fmla="*/ 4059936 w 4623207"/>
              <a:gd name="connsiteY7" fmla="*/ 1865376 h 1865376"/>
              <a:gd name="connsiteX8" fmla="*/ 4623207 w 4623207"/>
              <a:gd name="connsiteY8" fmla="*/ 1404519 h 1865376"/>
              <a:gd name="connsiteX9" fmla="*/ 4111143 w 4623207"/>
              <a:gd name="connsiteY9" fmla="*/ 907085 h 1865376"/>
              <a:gd name="connsiteX10" fmla="*/ 3591764 w 4623207"/>
              <a:gd name="connsiteY10" fmla="*/ 453543 h 1865376"/>
              <a:gd name="connsiteX11" fmla="*/ 3372308 w 4623207"/>
              <a:gd name="connsiteY11" fmla="*/ 256032 h 1865376"/>
              <a:gd name="connsiteX12" fmla="*/ 2933396 w 4623207"/>
              <a:gd name="connsiteY12" fmla="*/ 497434 h 1865376"/>
              <a:gd name="connsiteX13" fmla="*/ 2384756 w 4623207"/>
              <a:gd name="connsiteY13" fmla="*/ 570586 h 1865376"/>
              <a:gd name="connsiteX14" fmla="*/ 2377440 w 4623207"/>
              <a:gd name="connsiteY14" fmla="*/ 321869 h 1865376"/>
              <a:gd name="connsiteX15" fmla="*/ 1667866 w 4623207"/>
              <a:gd name="connsiteY15" fmla="*/ 373075 h 1865376"/>
              <a:gd name="connsiteX16" fmla="*/ 1653236 w 4623207"/>
              <a:gd name="connsiteY16" fmla="*/ 14631 h 1865376"/>
              <a:gd name="connsiteX17" fmla="*/ 738836 w 4623207"/>
              <a:gd name="connsiteY17" fmla="*/ 0 h 1865376"/>
              <a:gd name="connsiteX18" fmla="*/ 409652 w 4623207"/>
              <a:gd name="connsiteY18" fmla="*/ 182880 h 1865376"/>
              <a:gd name="connsiteX19" fmla="*/ 409652 w 4623207"/>
              <a:gd name="connsiteY19" fmla="*/ 343815 h 1865376"/>
              <a:gd name="connsiteX20" fmla="*/ 0 w 4623207"/>
              <a:gd name="connsiteY20" fmla="*/ 1331367 h 1865376"/>
              <a:gd name="connsiteX0" fmla="*/ 20471 w 4623207"/>
              <a:gd name="connsiteY0" fmla="*/ 1338505 h 2403749"/>
              <a:gd name="connsiteX1" fmla="*/ 1620820 w 4623207"/>
              <a:gd name="connsiteY1" fmla="*/ 2403749 h 2403749"/>
              <a:gd name="connsiteX2" fmla="*/ 1989735 w 4623207"/>
              <a:gd name="connsiteY2" fmla="*/ 1441095 h 2403749"/>
              <a:gd name="connsiteX3" fmla="*/ 2699309 w 4623207"/>
              <a:gd name="connsiteY3" fmla="*/ 1609344 h 2403749"/>
              <a:gd name="connsiteX4" fmla="*/ 2852928 w 4623207"/>
              <a:gd name="connsiteY4" fmla="*/ 1514247 h 2403749"/>
              <a:gd name="connsiteX5" fmla="*/ 3408884 w 4623207"/>
              <a:gd name="connsiteY5" fmla="*/ 1587399 h 2403749"/>
              <a:gd name="connsiteX6" fmla="*/ 3452775 w 4623207"/>
              <a:gd name="connsiteY6" fmla="*/ 1748333 h 2403749"/>
              <a:gd name="connsiteX7" fmla="*/ 4059936 w 4623207"/>
              <a:gd name="connsiteY7" fmla="*/ 1865376 h 2403749"/>
              <a:gd name="connsiteX8" fmla="*/ 4623207 w 4623207"/>
              <a:gd name="connsiteY8" fmla="*/ 1404519 h 2403749"/>
              <a:gd name="connsiteX9" fmla="*/ 4111143 w 4623207"/>
              <a:gd name="connsiteY9" fmla="*/ 907085 h 2403749"/>
              <a:gd name="connsiteX10" fmla="*/ 3591764 w 4623207"/>
              <a:gd name="connsiteY10" fmla="*/ 453543 h 2403749"/>
              <a:gd name="connsiteX11" fmla="*/ 3372308 w 4623207"/>
              <a:gd name="connsiteY11" fmla="*/ 256032 h 2403749"/>
              <a:gd name="connsiteX12" fmla="*/ 2933396 w 4623207"/>
              <a:gd name="connsiteY12" fmla="*/ 497434 h 2403749"/>
              <a:gd name="connsiteX13" fmla="*/ 2384756 w 4623207"/>
              <a:gd name="connsiteY13" fmla="*/ 570586 h 2403749"/>
              <a:gd name="connsiteX14" fmla="*/ 2377440 w 4623207"/>
              <a:gd name="connsiteY14" fmla="*/ 321869 h 2403749"/>
              <a:gd name="connsiteX15" fmla="*/ 1667866 w 4623207"/>
              <a:gd name="connsiteY15" fmla="*/ 373075 h 2403749"/>
              <a:gd name="connsiteX16" fmla="*/ 1653236 w 4623207"/>
              <a:gd name="connsiteY16" fmla="*/ 14631 h 2403749"/>
              <a:gd name="connsiteX17" fmla="*/ 738836 w 4623207"/>
              <a:gd name="connsiteY17" fmla="*/ 0 h 2403749"/>
              <a:gd name="connsiteX18" fmla="*/ 409652 w 4623207"/>
              <a:gd name="connsiteY18" fmla="*/ 182880 h 2403749"/>
              <a:gd name="connsiteX19" fmla="*/ 409652 w 4623207"/>
              <a:gd name="connsiteY19" fmla="*/ 343815 h 2403749"/>
              <a:gd name="connsiteX20" fmla="*/ 0 w 4623207"/>
              <a:gd name="connsiteY20" fmla="*/ 1331367 h 2403749"/>
              <a:gd name="connsiteX0" fmla="*/ 20471 w 4623207"/>
              <a:gd name="connsiteY0" fmla="*/ 1338505 h 2403749"/>
              <a:gd name="connsiteX1" fmla="*/ 1620820 w 4623207"/>
              <a:gd name="connsiteY1" fmla="*/ 2403749 h 2403749"/>
              <a:gd name="connsiteX2" fmla="*/ 3080304 w 4623207"/>
              <a:gd name="connsiteY2" fmla="*/ 2011546 h 2403749"/>
              <a:gd name="connsiteX3" fmla="*/ 2699309 w 4623207"/>
              <a:gd name="connsiteY3" fmla="*/ 1609344 h 2403749"/>
              <a:gd name="connsiteX4" fmla="*/ 2852928 w 4623207"/>
              <a:gd name="connsiteY4" fmla="*/ 1514247 h 2403749"/>
              <a:gd name="connsiteX5" fmla="*/ 3408884 w 4623207"/>
              <a:gd name="connsiteY5" fmla="*/ 1587399 h 2403749"/>
              <a:gd name="connsiteX6" fmla="*/ 3452775 w 4623207"/>
              <a:gd name="connsiteY6" fmla="*/ 1748333 h 2403749"/>
              <a:gd name="connsiteX7" fmla="*/ 4059936 w 4623207"/>
              <a:gd name="connsiteY7" fmla="*/ 1865376 h 2403749"/>
              <a:gd name="connsiteX8" fmla="*/ 4623207 w 4623207"/>
              <a:gd name="connsiteY8" fmla="*/ 1404519 h 2403749"/>
              <a:gd name="connsiteX9" fmla="*/ 4111143 w 4623207"/>
              <a:gd name="connsiteY9" fmla="*/ 907085 h 2403749"/>
              <a:gd name="connsiteX10" fmla="*/ 3591764 w 4623207"/>
              <a:gd name="connsiteY10" fmla="*/ 453543 h 2403749"/>
              <a:gd name="connsiteX11" fmla="*/ 3372308 w 4623207"/>
              <a:gd name="connsiteY11" fmla="*/ 256032 h 2403749"/>
              <a:gd name="connsiteX12" fmla="*/ 2933396 w 4623207"/>
              <a:gd name="connsiteY12" fmla="*/ 497434 h 2403749"/>
              <a:gd name="connsiteX13" fmla="*/ 2384756 w 4623207"/>
              <a:gd name="connsiteY13" fmla="*/ 570586 h 2403749"/>
              <a:gd name="connsiteX14" fmla="*/ 2377440 w 4623207"/>
              <a:gd name="connsiteY14" fmla="*/ 321869 h 2403749"/>
              <a:gd name="connsiteX15" fmla="*/ 1667866 w 4623207"/>
              <a:gd name="connsiteY15" fmla="*/ 373075 h 2403749"/>
              <a:gd name="connsiteX16" fmla="*/ 1653236 w 4623207"/>
              <a:gd name="connsiteY16" fmla="*/ 14631 h 2403749"/>
              <a:gd name="connsiteX17" fmla="*/ 738836 w 4623207"/>
              <a:gd name="connsiteY17" fmla="*/ 0 h 2403749"/>
              <a:gd name="connsiteX18" fmla="*/ 409652 w 4623207"/>
              <a:gd name="connsiteY18" fmla="*/ 182880 h 2403749"/>
              <a:gd name="connsiteX19" fmla="*/ 409652 w 4623207"/>
              <a:gd name="connsiteY19" fmla="*/ 343815 h 2403749"/>
              <a:gd name="connsiteX20" fmla="*/ 0 w 4623207"/>
              <a:gd name="connsiteY20" fmla="*/ 1331367 h 2403749"/>
              <a:gd name="connsiteX0" fmla="*/ 0 w 4602736"/>
              <a:gd name="connsiteY0" fmla="*/ 1338505 h 2403749"/>
              <a:gd name="connsiteX1" fmla="*/ 1600349 w 4602736"/>
              <a:gd name="connsiteY1" fmla="*/ 2403749 h 2403749"/>
              <a:gd name="connsiteX2" fmla="*/ 3059833 w 4602736"/>
              <a:gd name="connsiteY2" fmla="*/ 2011546 h 2403749"/>
              <a:gd name="connsiteX3" fmla="*/ 2678838 w 4602736"/>
              <a:gd name="connsiteY3" fmla="*/ 1609344 h 2403749"/>
              <a:gd name="connsiteX4" fmla="*/ 2832457 w 4602736"/>
              <a:gd name="connsiteY4" fmla="*/ 1514247 h 2403749"/>
              <a:gd name="connsiteX5" fmla="*/ 3388413 w 4602736"/>
              <a:gd name="connsiteY5" fmla="*/ 1587399 h 2403749"/>
              <a:gd name="connsiteX6" fmla="*/ 3432304 w 4602736"/>
              <a:gd name="connsiteY6" fmla="*/ 1748333 h 2403749"/>
              <a:gd name="connsiteX7" fmla="*/ 4039465 w 4602736"/>
              <a:gd name="connsiteY7" fmla="*/ 1865376 h 2403749"/>
              <a:gd name="connsiteX8" fmla="*/ 4602736 w 4602736"/>
              <a:gd name="connsiteY8" fmla="*/ 1404519 h 2403749"/>
              <a:gd name="connsiteX9" fmla="*/ 4090672 w 4602736"/>
              <a:gd name="connsiteY9" fmla="*/ 907085 h 2403749"/>
              <a:gd name="connsiteX10" fmla="*/ 3571293 w 4602736"/>
              <a:gd name="connsiteY10" fmla="*/ 453543 h 2403749"/>
              <a:gd name="connsiteX11" fmla="*/ 3351837 w 4602736"/>
              <a:gd name="connsiteY11" fmla="*/ 256032 h 2403749"/>
              <a:gd name="connsiteX12" fmla="*/ 2912925 w 4602736"/>
              <a:gd name="connsiteY12" fmla="*/ 497434 h 2403749"/>
              <a:gd name="connsiteX13" fmla="*/ 2364285 w 4602736"/>
              <a:gd name="connsiteY13" fmla="*/ 570586 h 2403749"/>
              <a:gd name="connsiteX14" fmla="*/ 2356969 w 4602736"/>
              <a:gd name="connsiteY14" fmla="*/ 321869 h 2403749"/>
              <a:gd name="connsiteX15" fmla="*/ 1647395 w 4602736"/>
              <a:gd name="connsiteY15" fmla="*/ 373075 h 2403749"/>
              <a:gd name="connsiteX16" fmla="*/ 1632765 w 4602736"/>
              <a:gd name="connsiteY16" fmla="*/ 14631 h 2403749"/>
              <a:gd name="connsiteX17" fmla="*/ 718365 w 4602736"/>
              <a:gd name="connsiteY17" fmla="*/ 0 h 2403749"/>
              <a:gd name="connsiteX18" fmla="*/ 389181 w 4602736"/>
              <a:gd name="connsiteY18" fmla="*/ 182880 h 2403749"/>
              <a:gd name="connsiteX19" fmla="*/ 389181 w 4602736"/>
              <a:gd name="connsiteY19" fmla="*/ 343815 h 2403749"/>
              <a:gd name="connsiteX20" fmla="*/ 533202 w 4602736"/>
              <a:gd name="connsiteY20" fmla="*/ 995807 h 2403749"/>
              <a:gd name="connsiteX0" fmla="*/ 877556 w 4213555"/>
              <a:gd name="connsiteY0" fmla="*/ 2076736 h 2403749"/>
              <a:gd name="connsiteX1" fmla="*/ 1211168 w 4213555"/>
              <a:gd name="connsiteY1" fmla="*/ 2403749 h 2403749"/>
              <a:gd name="connsiteX2" fmla="*/ 2670652 w 4213555"/>
              <a:gd name="connsiteY2" fmla="*/ 2011546 h 2403749"/>
              <a:gd name="connsiteX3" fmla="*/ 2289657 w 4213555"/>
              <a:gd name="connsiteY3" fmla="*/ 1609344 h 2403749"/>
              <a:gd name="connsiteX4" fmla="*/ 2443276 w 4213555"/>
              <a:gd name="connsiteY4" fmla="*/ 1514247 h 2403749"/>
              <a:gd name="connsiteX5" fmla="*/ 2999232 w 4213555"/>
              <a:gd name="connsiteY5" fmla="*/ 1587399 h 2403749"/>
              <a:gd name="connsiteX6" fmla="*/ 3043123 w 4213555"/>
              <a:gd name="connsiteY6" fmla="*/ 1748333 h 2403749"/>
              <a:gd name="connsiteX7" fmla="*/ 3650284 w 4213555"/>
              <a:gd name="connsiteY7" fmla="*/ 1865376 h 2403749"/>
              <a:gd name="connsiteX8" fmla="*/ 4213555 w 4213555"/>
              <a:gd name="connsiteY8" fmla="*/ 1404519 h 2403749"/>
              <a:gd name="connsiteX9" fmla="*/ 3701491 w 4213555"/>
              <a:gd name="connsiteY9" fmla="*/ 907085 h 2403749"/>
              <a:gd name="connsiteX10" fmla="*/ 3182112 w 4213555"/>
              <a:gd name="connsiteY10" fmla="*/ 453543 h 2403749"/>
              <a:gd name="connsiteX11" fmla="*/ 2962656 w 4213555"/>
              <a:gd name="connsiteY11" fmla="*/ 256032 h 2403749"/>
              <a:gd name="connsiteX12" fmla="*/ 2523744 w 4213555"/>
              <a:gd name="connsiteY12" fmla="*/ 497434 h 2403749"/>
              <a:gd name="connsiteX13" fmla="*/ 1975104 w 4213555"/>
              <a:gd name="connsiteY13" fmla="*/ 570586 h 2403749"/>
              <a:gd name="connsiteX14" fmla="*/ 1967788 w 4213555"/>
              <a:gd name="connsiteY14" fmla="*/ 321869 h 2403749"/>
              <a:gd name="connsiteX15" fmla="*/ 1258214 w 4213555"/>
              <a:gd name="connsiteY15" fmla="*/ 373075 h 2403749"/>
              <a:gd name="connsiteX16" fmla="*/ 1243584 w 4213555"/>
              <a:gd name="connsiteY16" fmla="*/ 14631 h 2403749"/>
              <a:gd name="connsiteX17" fmla="*/ 329184 w 4213555"/>
              <a:gd name="connsiteY17" fmla="*/ 0 h 2403749"/>
              <a:gd name="connsiteX18" fmla="*/ 0 w 4213555"/>
              <a:gd name="connsiteY18" fmla="*/ 182880 h 2403749"/>
              <a:gd name="connsiteX19" fmla="*/ 0 w 4213555"/>
              <a:gd name="connsiteY19" fmla="*/ 343815 h 2403749"/>
              <a:gd name="connsiteX20" fmla="*/ 144021 w 4213555"/>
              <a:gd name="connsiteY20" fmla="*/ 995807 h 2403749"/>
              <a:gd name="connsiteX0" fmla="*/ 877556 w 4213555"/>
              <a:gd name="connsiteY0" fmla="*/ 2076736 h 2403749"/>
              <a:gd name="connsiteX1" fmla="*/ 1211168 w 4213555"/>
              <a:gd name="connsiteY1" fmla="*/ 2403749 h 2403749"/>
              <a:gd name="connsiteX2" fmla="*/ 2670652 w 4213555"/>
              <a:gd name="connsiteY2" fmla="*/ 2011546 h 2403749"/>
              <a:gd name="connsiteX3" fmla="*/ 2289657 w 4213555"/>
              <a:gd name="connsiteY3" fmla="*/ 1609344 h 2403749"/>
              <a:gd name="connsiteX4" fmla="*/ 2443276 w 4213555"/>
              <a:gd name="connsiteY4" fmla="*/ 1514247 h 2403749"/>
              <a:gd name="connsiteX5" fmla="*/ 2999232 w 4213555"/>
              <a:gd name="connsiteY5" fmla="*/ 1587399 h 2403749"/>
              <a:gd name="connsiteX6" fmla="*/ 3043123 w 4213555"/>
              <a:gd name="connsiteY6" fmla="*/ 1748333 h 2403749"/>
              <a:gd name="connsiteX7" fmla="*/ 3650284 w 4213555"/>
              <a:gd name="connsiteY7" fmla="*/ 1865376 h 2403749"/>
              <a:gd name="connsiteX8" fmla="*/ 4213555 w 4213555"/>
              <a:gd name="connsiteY8" fmla="*/ 1404519 h 2403749"/>
              <a:gd name="connsiteX9" fmla="*/ 3701491 w 4213555"/>
              <a:gd name="connsiteY9" fmla="*/ 907085 h 2403749"/>
              <a:gd name="connsiteX10" fmla="*/ 3182112 w 4213555"/>
              <a:gd name="connsiteY10" fmla="*/ 453543 h 2403749"/>
              <a:gd name="connsiteX11" fmla="*/ 2962656 w 4213555"/>
              <a:gd name="connsiteY11" fmla="*/ 256032 h 2403749"/>
              <a:gd name="connsiteX12" fmla="*/ 2523744 w 4213555"/>
              <a:gd name="connsiteY12" fmla="*/ 497434 h 2403749"/>
              <a:gd name="connsiteX13" fmla="*/ 1975104 w 4213555"/>
              <a:gd name="connsiteY13" fmla="*/ 570586 h 2403749"/>
              <a:gd name="connsiteX14" fmla="*/ 1967788 w 4213555"/>
              <a:gd name="connsiteY14" fmla="*/ 321869 h 2403749"/>
              <a:gd name="connsiteX15" fmla="*/ 1258214 w 4213555"/>
              <a:gd name="connsiteY15" fmla="*/ 373075 h 2403749"/>
              <a:gd name="connsiteX16" fmla="*/ 1243584 w 4213555"/>
              <a:gd name="connsiteY16" fmla="*/ 14631 h 2403749"/>
              <a:gd name="connsiteX17" fmla="*/ 329184 w 4213555"/>
              <a:gd name="connsiteY17" fmla="*/ 0 h 2403749"/>
              <a:gd name="connsiteX18" fmla="*/ 0 w 4213555"/>
              <a:gd name="connsiteY18" fmla="*/ 182880 h 2403749"/>
              <a:gd name="connsiteX19" fmla="*/ 0 w 4213555"/>
              <a:gd name="connsiteY19" fmla="*/ 343815 h 2403749"/>
              <a:gd name="connsiteX20" fmla="*/ 907419 w 4213555"/>
              <a:gd name="connsiteY20" fmla="*/ 2103154 h 2403749"/>
              <a:gd name="connsiteX0" fmla="*/ 877556 w 4213555"/>
              <a:gd name="connsiteY0" fmla="*/ 2076736 h 2403749"/>
              <a:gd name="connsiteX1" fmla="*/ 1211168 w 4213555"/>
              <a:gd name="connsiteY1" fmla="*/ 2403749 h 2403749"/>
              <a:gd name="connsiteX2" fmla="*/ 2670652 w 4213555"/>
              <a:gd name="connsiteY2" fmla="*/ 2011546 h 2403749"/>
              <a:gd name="connsiteX3" fmla="*/ 2289657 w 4213555"/>
              <a:gd name="connsiteY3" fmla="*/ 1609344 h 2403749"/>
              <a:gd name="connsiteX4" fmla="*/ 2443276 w 4213555"/>
              <a:gd name="connsiteY4" fmla="*/ 1514247 h 2403749"/>
              <a:gd name="connsiteX5" fmla="*/ 2999232 w 4213555"/>
              <a:gd name="connsiteY5" fmla="*/ 1587399 h 2403749"/>
              <a:gd name="connsiteX6" fmla="*/ 3043123 w 4213555"/>
              <a:gd name="connsiteY6" fmla="*/ 1748333 h 2403749"/>
              <a:gd name="connsiteX7" fmla="*/ 3650284 w 4213555"/>
              <a:gd name="connsiteY7" fmla="*/ 1865376 h 2403749"/>
              <a:gd name="connsiteX8" fmla="*/ 4213555 w 4213555"/>
              <a:gd name="connsiteY8" fmla="*/ 1404519 h 2403749"/>
              <a:gd name="connsiteX9" fmla="*/ 3701491 w 4213555"/>
              <a:gd name="connsiteY9" fmla="*/ 907085 h 2403749"/>
              <a:gd name="connsiteX10" fmla="*/ 3182112 w 4213555"/>
              <a:gd name="connsiteY10" fmla="*/ 453543 h 2403749"/>
              <a:gd name="connsiteX11" fmla="*/ 2962656 w 4213555"/>
              <a:gd name="connsiteY11" fmla="*/ 256032 h 2403749"/>
              <a:gd name="connsiteX12" fmla="*/ 2523744 w 4213555"/>
              <a:gd name="connsiteY12" fmla="*/ 497434 h 2403749"/>
              <a:gd name="connsiteX13" fmla="*/ 1975104 w 4213555"/>
              <a:gd name="connsiteY13" fmla="*/ 570586 h 2403749"/>
              <a:gd name="connsiteX14" fmla="*/ 1967788 w 4213555"/>
              <a:gd name="connsiteY14" fmla="*/ 321869 h 2403749"/>
              <a:gd name="connsiteX15" fmla="*/ 1258214 w 4213555"/>
              <a:gd name="connsiteY15" fmla="*/ 373075 h 2403749"/>
              <a:gd name="connsiteX16" fmla="*/ 1243584 w 4213555"/>
              <a:gd name="connsiteY16" fmla="*/ 14631 h 2403749"/>
              <a:gd name="connsiteX17" fmla="*/ 329184 w 4213555"/>
              <a:gd name="connsiteY17" fmla="*/ 0 h 2403749"/>
              <a:gd name="connsiteX18" fmla="*/ 0 w 4213555"/>
              <a:gd name="connsiteY18" fmla="*/ 182880 h 2403749"/>
              <a:gd name="connsiteX19" fmla="*/ 411061 w 4213555"/>
              <a:gd name="connsiteY19" fmla="*/ 729709 h 2403749"/>
              <a:gd name="connsiteX20" fmla="*/ 907419 w 4213555"/>
              <a:gd name="connsiteY20" fmla="*/ 2103154 h 2403749"/>
              <a:gd name="connsiteX0" fmla="*/ 548372 w 3884371"/>
              <a:gd name="connsiteY0" fmla="*/ 2076736 h 2403749"/>
              <a:gd name="connsiteX1" fmla="*/ 881984 w 3884371"/>
              <a:gd name="connsiteY1" fmla="*/ 2403749 h 2403749"/>
              <a:gd name="connsiteX2" fmla="*/ 2341468 w 3884371"/>
              <a:gd name="connsiteY2" fmla="*/ 2011546 h 2403749"/>
              <a:gd name="connsiteX3" fmla="*/ 1960473 w 3884371"/>
              <a:gd name="connsiteY3" fmla="*/ 1609344 h 2403749"/>
              <a:gd name="connsiteX4" fmla="*/ 2114092 w 3884371"/>
              <a:gd name="connsiteY4" fmla="*/ 1514247 h 2403749"/>
              <a:gd name="connsiteX5" fmla="*/ 2670048 w 3884371"/>
              <a:gd name="connsiteY5" fmla="*/ 1587399 h 2403749"/>
              <a:gd name="connsiteX6" fmla="*/ 2713939 w 3884371"/>
              <a:gd name="connsiteY6" fmla="*/ 1748333 h 2403749"/>
              <a:gd name="connsiteX7" fmla="*/ 3321100 w 3884371"/>
              <a:gd name="connsiteY7" fmla="*/ 1865376 h 2403749"/>
              <a:gd name="connsiteX8" fmla="*/ 3884371 w 3884371"/>
              <a:gd name="connsiteY8" fmla="*/ 1404519 h 2403749"/>
              <a:gd name="connsiteX9" fmla="*/ 3372307 w 3884371"/>
              <a:gd name="connsiteY9" fmla="*/ 907085 h 2403749"/>
              <a:gd name="connsiteX10" fmla="*/ 2852928 w 3884371"/>
              <a:gd name="connsiteY10" fmla="*/ 453543 h 2403749"/>
              <a:gd name="connsiteX11" fmla="*/ 2633472 w 3884371"/>
              <a:gd name="connsiteY11" fmla="*/ 256032 h 2403749"/>
              <a:gd name="connsiteX12" fmla="*/ 2194560 w 3884371"/>
              <a:gd name="connsiteY12" fmla="*/ 497434 h 2403749"/>
              <a:gd name="connsiteX13" fmla="*/ 1645920 w 3884371"/>
              <a:gd name="connsiteY13" fmla="*/ 570586 h 2403749"/>
              <a:gd name="connsiteX14" fmla="*/ 1638604 w 3884371"/>
              <a:gd name="connsiteY14" fmla="*/ 321869 h 2403749"/>
              <a:gd name="connsiteX15" fmla="*/ 929030 w 3884371"/>
              <a:gd name="connsiteY15" fmla="*/ 373075 h 2403749"/>
              <a:gd name="connsiteX16" fmla="*/ 914400 w 3884371"/>
              <a:gd name="connsiteY16" fmla="*/ 14631 h 2403749"/>
              <a:gd name="connsiteX17" fmla="*/ 0 w 3884371"/>
              <a:gd name="connsiteY17" fmla="*/ 0 h 2403749"/>
              <a:gd name="connsiteX18" fmla="*/ 199323 w 3884371"/>
              <a:gd name="connsiteY18" fmla="*/ 510051 h 2403749"/>
              <a:gd name="connsiteX19" fmla="*/ 81877 w 3884371"/>
              <a:gd name="connsiteY19" fmla="*/ 729709 h 2403749"/>
              <a:gd name="connsiteX20" fmla="*/ 578235 w 3884371"/>
              <a:gd name="connsiteY20" fmla="*/ 2103154 h 2403749"/>
              <a:gd name="connsiteX0" fmla="*/ 466495 w 3802494"/>
              <a:gd name="connsiteY0" fmla="*/ 2062105 h 2389118"/>
              <a:gd name="connsiteX1" fmla="*/ 800107 w 3802494"/>
              <a:gd name="connsiteY1" fmla="*/ 2389118 h 2389118"/>
              <a:gd name="connsiteX2" fmla="*/ 2259591 w 3802494"/>
              <a:gd name="connsiteY2" fmla="*/ 1996915 h 2389118"/>
              <a:gd name="connsiteX3" fmla="*/ 1878596 w 3802494"/>
              <a:gd name="connsiteY3" fmla="*/ 1594713 h 2389118"/>
              <a:gd name="connsiteX4" fmla="*/ 2032215 w 3802494"/>
              <a:gd name="connsiteY4" fmla="*/ 1499616 h 2389118"/>
              <a:gd name="connsiteX5" fmla="*/ 2588171 w 3802494"/>
              <a:gd name="connsiteY5" fmla="*/ 1572768 h 2389118"/>
              <a:gd name="connsiteX6" fmla="*/ 2632062 w 3802494"/>
              <a:gd name="connsiteY6" fmla="*/ 1733702 h 2389118"/>
              <a:gd name="connsiteX7" fmla="*/ 3239223 w 3802494"/>
              <a:gd name="connsiteY7" fmla="*/ 1850745 h 2389118"/>
              <a:gd name="connsiteX8" fmla="*/ 3802494 w 3802494"/>
              <a:gd name="connsiteY8" fmla="*/ 1389888 h 2389118"/>
              <a:gd name="connsiteX9" fmla="*/ 3290430 w 3802494"/>
              <a:gd name="connsiteY9" fmla="*/ 892454 h 2389118"/>
              <a:gd name="connsiteX10" fmla="*/ 2771051 w 3802494"/>
              <a:gd name="connsiteY10" fmla="*/ 438912 h 2389118"/>
              <a:gd name="connsiteX11" fmla="*/ 2551595 w 3802494"/>
              <a:gd name="connsiteY11" fmla="*/ 241401 h 2389118"/>
              <a:gd name="connsiteX12" fmla="*/ 2112683 w 3802494"/>
              <a:gd name="connsiteY12" fmla="*/ 482803 h 2389118"/>
              <a:gd name="connsiteX13" fmla="*/ 1564043 w 3802494"/>
              <a:gd name="connsiteY13" fmla="*/ 555955 h 2389118"/>
              <a:gd name="connsiteX14" fmla="*/ 1556727 w 3802494"/>
              <a:gd name="connsiteY14" fmla="*/ 307238 h 2389118"/>
              <a:gd name="connsiteX15" fmla="*/ 847153 w 3802494"/>
              <a:gd name="connsiteY15" fmla="*/ 358444 h 2389118"/>
              <a:gd name="connsiteX16" fmla="*/ 832523 w 3802494"/>
              <a:gd name="connsiteY16" fmla="*/ 0 h 2389118"/>
              <a:gd name="connsiteX17" fmla="*/ 597631 w 3802494"/>
              <a:gd name="connsiteY17" fmla="*/ 278984 h 2389118"/>
              <a:gd name="connsiteX18" fmla="*/ 117446 w 3802494"/>
              <a:gd name="connsiteY18" fmla="*/ 495420 h 2389118"/>
              <a:gd name="connsiteX19" fmla="*/ 0 w 3802494"/>
              <a:gd name="connsiteY19" fmla="*/ 715078 h 2389118"/>
              <a:gd name="connsiteX20" fmla="*/ 496358 w 3802494"/>
              <a:gd name="connsiteY20" fmla="*/ 2088523 h 2389118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1878596 w 3802494"/>
              <a:gd name="connsiteY3" fmla="*/ 1603102 h 2397507"/>
              <a:gd name="connsiteX4" fmla="*/ 2032215 w 3802494"/>
              <a:gd name="connsiteY4" fmla="*/ 1508005 h 2397507"/>
              <a:gd name="connsiteX5" fmla="*/ 2588171 w 3802494"/>
              <a:gd name="connsiteY5" fmla="*/ 1581157 h 2397507"/>
              <a:gd name="connsiteX6" fmla="*/ 2632062 w 3802494"/>
              <a:gd name="connsiteY6" fmla="*/ 1742091 h 2397507"/>
              <a:gd name="connsiteX7" fmla="*/ 3239223 w 3802494"/>
              <a:gd name="connsiteY7" fmla="*/ 1859134 h 2397507"/>
              <a:gd name="connsiteX8" fmla="*/ 3802494 w 3802494"/>
              <a:gd name="connsiteY8" fmla="*/ 1398277 h 2397507"/>
              <a:gd name="connsiteX9" fmla="*/ 3290430 w 3802494"/>
              <a:gd name="connsiteY9" fmla="*/ 900843 h 2397507"/>
              <a:gd name="connsiteX10" fmla="*/ 2771051 w 3802494"/>
              <a:gd name="connsiteY10" fmla="*/ 447301 h 2397507"/>
              <a:gd name="connsiteX11" fmla="*/ 2551595 w 3802494"/>
              <a:gd name="connsiteY11" fmla="*/ 249790 h 2397507"/>
              <a:gd name="connsiteX12" fmla="*/ 2112683 w 3802494"/>
              <a:gd name="connsiteY12" fmla="*/ 491192 h 2397507"/>
              <a:gd name="connsiteX13" fmla="*/ 1564043 w 3802494"/>
              <a:gd name="connsiteY13" fmla="*/ 564344 h 2397507"/>
              <a:gd name="connsiteX14" fmla="*/ 1556727 w 3802494"/>
              <a:gd name="connsiteY14" fmla="*/ 315627 h 2397507"/>
              <a:gd name="connsiteX15" fmla="*/ 847153 w 3802494"/>
              <a:gd name="connsiteY15" fmla="*/ 366833 h 2397507"/>
              <a:gd name="connsiteX16" fmla="*/ 1235194 w 3802494"/>
              <a:gd name="connsiteY16" fmla="*/ 0 h 2397507"/>
              <a:gd name="connsiteX17" fmla="*/ 597631 w 3802494"/>
              <a:gd name="connsiteY17" fmla="*/ 287373 h 2397507"/>
              <a:gd name="connsiteX18" fmla="*/ 117446 w 3802494"/>
              <a:gd name="connsiteY18" fmla="*/ 503809 h 2397507"/>
              <a:gd name="connsiteX19" fmla="*/ 0 w 3802494"/>
              <a:gd name="connsiteY19" fmla="*/ 723467 h 2397507"/>
              <a:gd name="connsiteX20" fmla="*/ 496358 w 3802494"/>
              <a:gd name="connsiteY20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1878596 w 3802494"/>
              <a:gd name="connsiteY3" fmla="*/ 1603102 h 2397507"/>
              <a:gd name="connsiteX4" fmla="*/ 2032215 w 3802494"/>
              <a:gd name="connsiteY4" fmla="*/ 1508005 h 2397507"/>
              <a:gd name="connsiteX5" fmla="*/ 2588171 w 3802494"/>
              <a:gd name="connsiteY5" fmla="*/ 1581157 h 2397507"/>
              <a:gd name="connsiteX6" fmla="*/ 2632062 w 3802494"/>
              <a:gd name="connsiteY6" fmla="*/ 1742091 h 2397507"/>
              <a:gd name="connsiteX7" fmla="*/ 3239223 w 3802494"/>
              <a:gd name="connsiteY7" fmla="*/ 1859134 h 2397507"/>
              <a:gd name="connsiteX8" fmla="*/ 3802494 w 3802494"/>
              <a:gd name="connsiteY8" fmla="*/ 1398277 h 2397507"/>
              <a:gd name="connsiteX9" fmla="*/ 3290430 w 3802494"/>
              <a:gd name="connsiteY9" fmla="*/ 900843 h 2397507"/>
              <a:gd name="connsiteX10" fmla="*/ 2771051 w 3802494"/>
              <a:gd name="connsiteY10" fmla="*/ 447301 h 2397507"/>
              <a:gd name="connsiteX11" fmla="*/ 2551595 w 3802494"/>
              <a:gd name="connsiteY11" fmla="*/ 249790 h 2397507"/>
              <a:gd name="connsiteX12" fmla="*/ 2112683 w 3802494"/>
              <a:gd name="connsiteY12" fmla="*/ 491192 h 2397507"/>
              <a:gd name="connsiteX13" fmla="*/ 1564043 w 3802494"/>
              <a:gd name="connsiteY13" fmla="*/ 564344 h 2397507"/>
              <a:gd name="connsiteX14" fmla="*/ 1556727 w 3802494"/>
              <a:gd name="connsiteY14" fmla="*/ 315627 h 2397507"/>
              <a:gd name="connsiteX15" fmla="*/ 1778331 w 3802494"/>
              <a:gd name="connsiteY15" fmla="*/ 131941 h 2397507"/>
              <a:gd name="connsiteX16" fmla="*/ 1235194 w 3802494"/>
              <a:gd name="connsiteY16" fmla="*/ 0 h 2397507"/>
              <a:gd name="connsiteX17" fmla="*/ 597631 w 3802494"/>
              <a:gd name="connsiteY17" fmla="*/ 287373 h 2397507"/>
              <a:gd name="connsiteX18" fmla="*/ 117446 w 3802494"/>
              <a:gd name="connsiteY18" fmla="*/ 503809 h 2397507"/>
              <a:gd name="connsiteX19" fmla="*/ 0 w 3802494"/>
              <a:gd name="connsiteY19" fmla="*/ 723467 h 2397507"/>
              <a:gd name="connsiteX20" fmla="*/ 496358 w 3802494"/>
              <a:gd name="connsiteY20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1878596 w 3802494"/>
              <a:gd name="connsiteY3" fmla="*/ 1603102 h 2397507"/>
              <a:gd name="connsiteX4" fmla="*/ 2032215 w 3802494"/>
              <a:gd name="connsiteY4" fmla="*/ 1508005 h 2397507"/>
              <a:gd name="connsiteX5" fmla="*/ 2588171 w 3802494"/>
              <a:gd name="connsiteY5" fmla="*/ 1581157 h 2397507"/>
              <a:gd name="connsiteX6" fmla="*/ 2632062 w 3802494"/>
              <a:gd name="connsiteY6" fmla="*/ 1742091 h 2397507"/>
              <a:gd name="connsiteX7" fmla="*/ 3239223 w 3802494"/>
              <a:gd name="connsiteY7" fmla="*/ 1859134 h 2397507"/>
              <a:gd name="connsiteX8" fmla="*/ 3802494 w 3802494"/>
              <a:gd name="connsiteY8" fmla="*/ 1398277 h 2397507"/>
              <a:gd name="connsiteX9" fmla="*/ 3290430 w 3802494"/>
              <a:gd name="connsiteY9" fmla="*/ 900843 h 2397507"/>
              <a:gd name="connsiteX10" fmla="*/ 2771051 w 3802494"/>
              <a:gd name="connsiteY10" fmla="*/ 447301 h 2397507"/>
              <a:gd name="connsiteX11" fmla="*/ 2551595 w 3802494"/>
              <a:gd name="connsiteY11" fmla="*/ 249790 h 2397507"/>
              <a:gd name="connsiteX12" fmla="*/ 2112683 w 3802494"/>
              <a:gd name="connsiteY12" fmla="*/ 491192 h 2397507"/>
              <a:gd name="connsiteX13" fmla="*/ 1564043 w 3802494"/>
              <a:gd name="connsiteY13" fmla="*/ 564344 h 2397507"/>
              <a:gd name="connsiteX14" fmla="*/ 2227846 w 3802494"/>
              <a:gd name="connsiteY14" fmla="*/ 256904 h 2397507"/>
              <a:gd name="connsiteX15" fmla="*/ 1778331 w 3802494"/>
              <a:gd name="connsiteY15" fmla="*/ 131941 h 2397507"/>
              <a:gd name="connsiteX16" fmla="*/ 1235194 w 3802494"/>
              <a:gd name="connsiteY16" fmla="*/ 0 h 2397507"/>
              <a:gd name="connsiteX17" fmla="*/ 597631 w 3802494"/>
              <a:gd name="connsiteY17" fmla="*/ 287373 h 2397507"/>
              <a:gd name="connsiteX18" fmla="*/ 117446 w 3802494"/>
              <a:gd name="connsiteY18" fmla="*/ 503809 h 2397507"/>
              <a:gd name="connsiteX19" fmla="*/ 0 w 3802494"/>
              <a:gd name="connsiteY19" fmla="*/ 723467 h 2397507"/>
              <a:gd name="connsiteX20" fmla="*/ 496358 w 3802494"/>
              <a:gd name="connsiteY20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1878596 w 3802494"/>
              <a:gd name="connsiteY3" fmla="*/ 1603102 h 2397507"/>
              <a:gd name="connsiteX4" fmla="*/ 2032215 w 3802494"/>
              <a:gd name="connsiteY4" fmla="*/ 1508005 h 2397507"/>
              <a:gd name="connsiteX5" fmla="*/ 2588171 w 3802494"/>
              <a:gd name="connsiteY5" fmla="*/ 1581157 h 2397507"/>
              <a:gd name="connsiteX6" fmla="*/ 2632062 w 3802494"/>
              <a:gd name="connsiteY6" fmla="*/ 1742091 h 2397507"/>
              <a:gd name="connsiteX7" fmla="*/ 3239223 w 3802494"/>
              <a:gd name="connsiteY7" fmla="*/ 1859134 h 2397507"/>
              <a:gd name="connsiteX8" fmla="*/ 3802494 w 3802494"/>
              <a:gd name="connsiteY8" fmla="*/ 1398277 h 2397507"/>
              <a:gd name="connsiteX9" fmla="*/ 3290430 w 3802494"/>
              <a:gd name="connsiteY9" fmla="*/ 900843 h 2397507"/>
              <a:gd name="connsiteX10" fmla="*/ 2771051 w 3802494"/>
              <a:gd name="connsiteY10" fmla="*/ 447301 h 2397507"/>
              <a:gd name="connsiteX11" fmla="*/ 2551595 w 3802494"/>
              <a:gd name="connsiteY11" fmla="*/ 249790 h 2397507"/>
              <a:gd name="connsiteX12" fmla="*/ 2481799 w 3802494"/>
              <a:gd name="connsiteY12" fmla="*/ 650583 h 2397507"/>
              <a:gd name="connsiteX13" fmla="*/ 1564043 w 3802494"/>
              <a:gd name="connsiteY13" fmla="*/ 564344 h 2397507"/>
              <a:gd name="connsiteX14" fmla="*/ 2227846 w 3802494"/>
              <a:gd name="connsiteY14" fmla="*/ 256904 h 2397507"/>
              <a:gd name="connsiteX15" fmla="*/ 1778331 w 3802494"/>
              <a:gd name="connsiteY15" fmla="*/ 131941 h 2397507"/>
              <a:gd name="connsiteX16" fmla="*/ 1235194 w 3802494"/>
              <a:gd name="connsiteY16" fmla="*/ 0 h 2397507"/>
              <a:gd name="connsiteX17" fmla="*/ 597631 w 3802494"/>
              <a:gd name="connsiteY17" fmla="*/ 287373 h 2397507"/>
              <a:gd name="connsiteX18" fmla="*/ 117446 w 3802494"/>
              <a:gd name="connsiteY18" fmla="*/ 503809 h 2397507"/>
              <a:gd name="connsiteX19" fmla="*/ 0 w 3802494"/>
              <a:gd name="connsiteY19" fmla="*/ 723467 h 2397507"/>
              <a:gd name="connsiteX20" fmla="*/ 496358 w 3802494"/>
              <a:gd name="connsiteY20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1878596 w 3802494"/>
              <a:gd name="connsiteY3" fmla="*/ 1603102 h 2397507"/>
              <a:gd name="connsiteX4" fmla="*/ 2032215 w 3802494"/>
              <a:gd name="connsiteY4" fmla="*/ 1508005 h 2397507"/>
              <a:gd name="connsiteX5" fmla="*/ 2588171 w 3802494"/>
              <a:gd name="connsiteY5" fmla="*/ 1581157 h 2397507"/>
              <a:gd name="connsiteX6" fmla="*/ 2632062 w 3802494"/>
              <a:gd name="connsiteY6" fmla="*/ 1742091 h 2397507"/>
              <a:gd name="connsiteX7" fmla="*/ 3239223 w 3802494"/>
              <a:gd name="connsiteY7" fmla="*/ 1859134 h 2397507"/>
              <a:gd name="connsiteX8" fmla="*/ 3802494 w 3802494"/>
              <a:gd name="connsiteY8" fmla="*/ 1398277 h 2397507"/>
              <a:gd name="connsiteX9" fmla="*/ 3290430 w 3802494"/>
              <a:gd name="connsiteY9" fmla="*/ 900843 h 2397507"/>
              <a:gd name="connsiteX10" fmla="*/ 2771051 w 3802494"/>
              <a:gd name="connsiteY10" fmla="*/ 447301 h 2397507"/>
              <a:gd name="connsiteX11" fmla="*/ 2551595 w 3802494"/>
              <a:gd name="connsiteY11" fmla="*/ 249790 h 2397507"/>
              <a:gd name="connsiteX12" fmla="*/ 2481799 w 3802494"/>
              <a:gd name="connsiteY12" fmla="*/ 650583 h 2397507"/>
              <a:gd name="connsiteX13" fmla="*/ 1941548 w 3802494"/>
              <a:gd name="connsiteY13" fmla="*/ 908292 h 2397507"/>
              <a:gd name="connsiteX14" fmla="*/ 2227846 w 3802494"/>
              <a:gd name="connsiteY14" fmla="*/ 256904 h 2397507"/>
              <a:gd name="connsiteX15" fmla="*/ 1778331 w 3802494"/>
              <a:gd name="connsiteY15" fmla="*/ 131941 h 2397507"/>
              <a:gd name="connsiteX16" fmla="*/ 1235194 w 3802494"/>
              <a:gd name="connsiteY16" fmla="*/ 0 h 2397507"/>
              <a:gd name="connsiteX17" fmla="*/ 597631 w 3802494"/>
              <a:gd name="connsiteY17" fmla="*/ 287373 h 2397507"/>
              <a:gd name="connsiteX18" fmla="*/ 117446 w 3802494"/>
              <a:gd name="connsiteY18" fmla="*/ 503809 h 2397507"/>
              <a:gd name="connsiteX19" fmla="*/ 0 w 3802494"/>
              <a:gd name="connsiteY19" fmla="*/ 723467 h 2397507"/>
              <a:gd name="connsiteX20" fmla="*/ 496358 w 3802494"/>
              <a:gd name="connsiteY20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1878596 w 3802494"/>
              <a:gd name="connsiteY3" fmla="*/ 1603102 h 2397507"/>
              <a:gd name="connsiteX4" fmla="*/ 2032215 w 3802494"/>
              <a:gd name="connsiteY4" fmla="*/ 1508005 h 2397507"/>
              <a:gd name="connsiteX5" fmla="*/ 2588171 w 3802494"/>
              <a:gd name="connsiteY5" fmla="*/ 1581157 h 2397507"/>
              <a:gd name="connsiteX6" fmla="*/ 2632062 w 3802494"/>
              <a:gd name="connsiteY6" fmla="*/ 1742091 h 2397507"/>
              <a:gd name="connsiteX7" fmla="*/ 3239223 w 3802494"/>
              <a:gd name="connsiteY7" fmla="*/ 1859134 h 2397507"/>
              <a:gd name="connsiteX8" fmla="*/ 3802494 w 3802494"/>
              <a:gd name="connsiteY8" fmla="*/ 1398277 h 2397507"/>
              <a:gd name="connsiteX9" fmla="*/ 3290430 w 3802494"/>
              <a:gd name="connsiteY9" fmla="*/ 900843 h 2397507"/>
              <a:gd name="connsiteX10" fmla="*/ 2771051 w 3802494"/>
              <a:gd name="connsiteY10" fmla="*/ 447301 h 2397507"/>
              <a:gd name="connsiteX11" fmla="*/ 2551595 w 3802494"/>
              <a:gd name="connsiteY11" fmla="*/ 249790 h 2397507"/>
              <a:gd name="connsiteX12" fmla="*/ 1500287 w 3802494"/>
              <a:gd name="connsiteY12" fmla="*/ 1254590 h 2397507"/>
              <a:gd name="connsiteX13" fmla="*/ 1941548 w 3802494"/>
              <a:gd name="connsiteY13" fmla="*/ 908292 h 2397507"/>
              <a:gd name="connsiteX14" fmla="*/ 2227846 w 3802494"/>
              <a:gd name="connsiteY14" fmla="*/ 256904 h 2397507"/>
              <a:gd name="connsiteX15" fmla="*/ 1778331 w 3802494"/>
              <a:gd name="connsiteY15" fmla="*/ 131941 h 2397507"/>
              <a:gd name="connsiteX16" fmla="*/ 1235194 w 3802494"/>
              <a:gd name="connsiteY16" fmla="*/ 0 h 2397507"/>
              <a:gd name="connsiteX17" fmla="*/ 597631 w 3802494"/>
              <a:gd name="connsiteY17" fmla="*/ 287373 h 2397507"/>
              <a:gd name="connsiteX18" fmla="*/ 117446 w 3802494"/>
              <a:gd name="connsiteY18" fmla="*/ 503809 h 2397507"/>
              <a:gd name="connsiteX19" fmla="*/ 0 w 3802494"/>
              <a:gd name="connsiteY19" fmla="*/ 723467 h 2397507"/>
              <a:gd name="connsiteX20" fmla="*/ 496358 w 3802494"/>
              <a:gd name="connsiteY20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1878596 w 3802494"/>
              <a:gd name="connsiteY3" fmla="*/ 1603102 h 2397507"/>
              <a:gd name="connsiteX4" fmla="*/ 2032215 w 3802494"/>
              <a:gd name="connsiteY4" fmla="*/ 1508005 h 2397507"/>
              <a:gd name="connsiteX5" fmla="*/ 2588171 w 3802494"/>
              <a:gd name="connsiteY5" fmla="*/ 1581157 h 2397507"/>
              <a:gd name="connsiteX6" fmla="*/ 2632062 w 3802494"/>
              <a:gd name="connsiteY6" fmla="*/ 1742091 h 2397507"/>
              <a:gd name="connsiteX7" fmla="*/ 3239223 w 3802494"/>
              <a:gd name="connsiteY7" fmla="*/ 1859134 h 2397507"/>
              <a:gd name="connsiteX8" fmla="*/ 3802494 w 3802494"/>
              <a:gd name="connsiteY8" fmla="*/ 1398277 h 2397507"/>
              <a:gd name="connsiteX9" fmla="*/ 3290430 w 3802494"/>
              <a:gd name="connsiteY9" fmla="*/ 900843 h 2397507"/>
              <a:gd name="connsiteX10" fmla="*/ 2771051 w 3802494"/>
              <a:gd name="connsiteY10" fmla="*/ 447301 h 2397507"/>
              <a:gd name="connsiteX11" fmla="*/ 2417371 w 3802494"/>
              <a:gd name="connsiteY11" fmla="*/ 1348748 h 2397507"/>
              <a:gd name="connsiteX12" fmla="*/ 1500287 w 3802494"/>
              <a:gd name="connsiteY12" fmla="*/ 1254590 h 2397507"/>
              <a:gd name="connsiteX13" fmla="*/ 1941548 w 3802494"/>
              <a:gd name="connsiteY13" fmla="*/ 908292 h 2397507"/>
              <a:gd name="connsiteX14" fmla="*/ 2227846 w 3802494"/>
              <a:gd name="connsiteY14" fmla="*/ 256904 h 2397507"/>
              <a:gd name="connsiteX15" fmla="*/ 1778331 w 3802494"/>
              <a:gd name="connsiteY15" fmla="*/ 131941 h 2397507"/>
              <a:gd name="connsiteX16" fmla="*/ 1235194 w 3802494"/>
              <a:gd name="connsiteY16" fmla="*/ 0 h 2397507"/>
              <a:gd name="connsiteX17" fmla="*/ 597631 w 3802494"/>
              <a:gd name="connsiteY17" fmla="*/ 287373 h 2397507"/>
              <a:gd name="connsiteX18" fmla="*/ 117446 w 3802494"/>
              <a:gd name="connsiteY18" fmla="*/ 503809 h 2397507"/>
              <a:gd name="connsiteX19" fmla="*/ 0 w 3802494"/>
              <a:gd name="connsiteY19" fmla="*/ 723467 h 2397507"/>
              <a:gd name="connsiteX20" fmla="*/ 496358 w 3802494"/>
              <a:gd name="connsiteY20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2247711 w 3802494"/>
              <a:gd name="connsiteY3" fmla="*/ 1619880 h 2397507"/>
              <a:gd name="connsiteX4" fmla="*/ 2032215 w 3802494"/>
              <a:gd name="connsiteY4" fmla="*/ 1508005 h 2397507"/>
              <a:gd name="connsiteX5" fmla="*/ 2588171 w 3802494"/>
              <a:gd name="connsiteY5" fmla="*/ 1581157 h 2397507"/>
              <a:gd name="connsiteX6" fmla="*/ 2632062 w 3802494"/>
              <a:gd name="connsiteY6" fmla="*/ 1742091 h 2397507"/>
              <a:gd name="connsiteX7" fmla="*/ 3239223 w 3802494"/>
              <a:gd name="connsiteY7" fmla="*/ 1859134 h 2397507"/>
              <a:gd name="connsiteX8" fmla="*/ 3802494 w 3802494"/>
              <a:gd name="connsiteY8" fmla="*/ 1398277 h 2397507"/>
              <a:gd name="connsiteX9" fmla="*/ 3290430 w 3802494"/>
              <a:gd name="connsiteY9" fmla="*/ 900843 h 2397507"/>
              <a:gd name="connsiteX10" fmla="*/ 2771051 w 3802494"/>
              <a:gd name="connsiteY10" fmla="*/ 447301 h 2397507"/>
              <a:gd name="connsiteX11" fmla="*/ 2417371 w 3802494"/>
              <a:gd name="connsiteY11" fmla="*/ 1348748 h 2397507"/>
              <a:gd name="connsiteX12" fmla="*/ 1500287 w 3802494"/>
              <a:gd name="connsiteY12" fmla="*/ 1254590 h 2397507"/>
              <a:gd name="connsiteX13" fmla="*/ 1941548 w 3802494"/>
              <a:gd name="connsiteY13" fmla="*/ 908292 h 2397507"/>
              <a:gd name="connsiteX14" fmla="*/ 2227846 w 3802494"/>
              <a:gd name="connsiteY14" fmla="*/ 256904 h 2397507"/>
              <a:gd name="connsiteX15" fmla="*/ 1778331 w 3802494"/>
              <a:gd name="connsiteY15" fmla="*/ 131941 h 2397507"/>
              <a:gd name="connsiteX16" fmla="*/ 1235194 w 3802494"/>
              <a:gd name="connsiteY16" fmla="*/ 0 h 2397507"/>
              <a:gd name="connsiteX17" fmla="*/ 597631 w 3802494"/>
              <a:gd name="connsiteY17" fmla="*/ 287373 h 2397507"/>
              <a:gd name="connsiteX18" fmla="*/ 117446 w 3802494"/>
              <a:gd name="connsiteY18" fmla="*/ 503809 h 2397507"/>
              <a:gd name="connsiteX19" fmla="*/ 0 w 3802494"/>
              <a:gd name="connsiteY19" fmla="*/ 723467 h 2397507"/>
              <a:gd name="connsiteX20" fmla="*/ 496358 w 3802494"/>
              <a:gd name="connsiteY20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2247711 w 3802494"/>
              <a:gd name="connsiteY3" fmla="*/ 1619880 h 2397507"/>
              <a:gd name="connsiteX4" fmla="*/ 2032215 w 3802494"/>
              <a:gd name="connsiteY4" fmla="*/ 1508005 h 2397507"/>
              <a:gd name="connsiteX5" fmla="*/ 2632062 w 3802494"/>
              <a:gd name="connsiteY5" fmla="*/ 1742091 h 2397507"/>
              <a:gd name="connsiteX6" fmla="*/ 3239223 w 3802494"/>
              <a:gd name="connsiteY6" fmla="*/ 1859134 h 2397507"/>
              <a:gd name="connsiteX7" fmla="*/ 3802494 w 3802494"/>
              <a:gd name="connsiteY7" fmla="*/ 1398277 h 2397507"/>
              <a:gd name="connsiteX8" fmla="*/ 3290430 w 3802494"/>
              <a:gd name="connsiteY8" fmla="*/ 900843 h 2397507"/>
              <a:gd name="connsiteX9" fmla="*/ 2771051 w 3802494"/>
              <a:gd name="connsiteY9" fmla="*/ 447301 h 2397507"/>
              <a:gd name="connsiteX10" fmla="*/ 2417371 w 3802494"/>
              <a:gd name="connsiteY10" fmla="*/ 1348748 h 2397507"/>
              <a:gd name="connsiteX11" fmla="*/ 1500287 w 3802494"/>
              <a:gd name="connsiteY11" fmla="*/ 1254590 h 2397507"/>
              <a:gd name="connsiteX12" fmla="*/ 1941548 w 3802494"/>
              <a:gd name="connsiteY12" fmla="*/ 908292 h 2397507"/>
              <a:gd name="connsiteX13" fmla="*/ 2227846 w 3802494"/>
              <a:gd name="connsiteY13" fmla="*/ 256904 h 2397507"/>
              <a:gd name="connsiteX14" fmla="*/ 1778331 w 3802494"/>
              <a:gd name="connsiteY14" fmla="*/ 131941 h 2397507"/>
              <a:gd name="connsiteX15" fmla="*/ 1235194 w 3802494"/>
              <a:gd name="connsiteY15" fmla="*/ 0 h 2397507"/>
              <a:gd name="connsiteX16" fmla="*/ 597631 w 3802494"/>
              <a:gd name="connsiteY16" fmla="*/ 287373 h 2397507"/>
              <a:gd name="connsiteX17" fmla="*/ 117446 w 3802494"/>
              <a:gd name="connsiteY17" fmla="*/ 503809 h 2397507"/>
              <a:gd name="connsiteX18" fmla="*/ 0 w 3802494"/>
              <a:gd name="connsiteY18" fmla="*/ 723467 h 2397507"/>
              <a:gd name="connsiteX19" fmla="*/ 496358 w 3802494"/>
              <a:gd name="connsiteY19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2247711 w 3802494"/>
              <a:gd name="connsiteY3" fmla="*/ 1619880 h 2397507"/>
              <a:gd name="connsiteX4" fmla="*/ 2032215 w 3802494"/>
              <a:gd name="connsiteY4" fmla="*/ 1508005 h 2397507"/>
              <a:gd name="connsiteX5" fmla="*/ 3239223 w 3802494"/>
              <a:gd name="connsiteY5" fmla="*/ 1859134 h 2397507"/>
              <a:gd name="connsiteX6" fmla="*/ 3802494 w 3802494"/>
              <a:gd name="connsiteY6" fmla="*/ 1398277 h 2397507"/>
              <a:gd name="connsiteX7" fmla="*/ 3290430 w 3802494"/>
              <a:gd name="connsiteY7" fmla="*/ 900843 h 2397507"/>
              <a:gd name="connsiteX8" fmla="*/ 2771051 w 3802494"/>
              <a:gd name="connsiteY8" fmla="*/ 447301 h 2397507"/>
              <a:gd name="connsiteX9" fmla="*/ 2417371 w 3802494"/>
              <a:gd name="connsiteY9" fmla="*/ 1348748 h 2397507"/>
              <a:gd name="connsiteX10" fmla="*/ 1500287 w 3802494"/>
              <a:gd name="connsiteY10" fmla="*/ 1254590 h 2397507"/>
              <a:gd name="connsiteX11" fmla="*/ 1941548 w 3802494"/>
              <a:gd name="connsiteY11" fmla="*/ 908292 h 2397507"/>
              <a:gd name="connsiteX12" fmla="*/ 2227846 w 3802494"/>
              <a:gd name="connsiteY12" fmla="*/ 256904 h 2397507"/>
              <a:gd name="connsiteX13" fmla="*/ 1778331 w 3802494"/>
              <a:gd name="connsiteY13" fmla="*/ 131941 h 2397507"/>
              <a:gd name="connsiteX14" fmla="*/ 1235194 w 3802494"/>
              <a:gd name="connsiteY14" fmla="*/ 0 h 2397507"/>
              <a:gd name="connsiteX15" fmla="*/ 597631 w 3802494"/>
              <a:gd name="connsiteY15" fmla="*/ 287373 h 2397507"/>
              <a:gd name="connsiteX16" fmla="*/ 117446 w 3802494"/>
              <a:gd name="connsiteY16" fmla="*/ 503809 h 2397507"/>
              <a:gd name="connsiteX17" fmla="*/ 0 w 3802494"/>
              <a:gd name="connsiteY17" fmla="*/ 723467 h 2397507"/>
              <a:gd name="connsiteX18" fmla="*/ 496358 w 3802494"/>
              <a:gd name="connsiteY18" fmla="*/ 2096912 h 2397507"/>
              <a:gd name="connsiteX0" fmla="*/ 466495 w 3802494"/>
              <a:gd name="connsiteY0" fmla="*/ 2070494 h 2397507"/>
              <a:gd name="connsiteX1" fmla="*/ 800107 w 3802494"/>
              <a:gd name="connsiteY1" fmla="*/ 2397507 h 2397507"/>
              <a:gd name="connsiteX2" fmla="*/ 2259591 w 3802494"/>
              <a:gd name="connsiteY2" fmla="*/ 2005304 h 2397507"/>
              <a:gd name="connsiteX3" fmla="*/ 2247711 w 3802494"/>
              <a:gd name="connsiteY3" fmla="*/ 1619880 h 2397507"/>
              <a:gd name="connsiteX4" fmla="*/ 2032215 w 3802494"/>
              <a:gd name="connsiteY4" fmla="*/ 1508005 h 2397507"/>
              <a:gd name="connsiteX5" fmla="*/ 3802494 w 3802494"/>
              <a:gd name="connsiteY5" fmla="*/ 1398277 h 2397507"/>
              <a:gd name="connsiteX6" fmla="*/ 3290430 w 3802494"/>
              <a:gd name="connsiteY6" fmla="*/ 900843 h 2397507"/>
              <a:gd name="connsiteX7" fmla="*/ 2771051 w 3802494"/>
              <a:gd name="connsiteY7" fmla="*/ 447301 h 2397507"/>
              <a:gd name="connsiteX8" fmla="*/ 2417371 w 3802494"/>
              <a:gd name="connsiteY8" fmla="*/ 1348748 h 2397507"/>
              <a:gd name="connsiteX9" fmla="*/ 1500287 w 3802494"/>
              <a:gd name="connsiteY9" fmla="*/ 1254590 h 2397507"/>
              <a:gd name="connsiteX10" fmla="*/ 1941548 w 3802494"/>
              <a:gd name="connsiteY10" fmla="*/ 908292 h 2397507"/>
              <a:gd name="connsiteX11" fmla="*/ 2227846 w 3802494"/>
              <a:gd name="connsiteY11" fmla="*/ 256904 h 2397507"/>
              <a:gd name="connsiteX12" fmla="*/ 1778331 w 3802494"/>
              <a:gd name="connsiteY12" fmla="*/ 131941 h 2397507"/>
              <a:gd name="connsiteX13" fmla="*/ 1235194 w 3802494"/>
              <a:gd name="connsiteY13" fmla="*/ 0 h 2397507"/>
              <a:gd name="connsiteX14" fmla="*/ 597631 w 3802494"/>
              <a:gd name="connsiteY14" fmla="*/ 287373 h 2397507"/>
              <a:gd name="connsiteX15" fmla="*/ 117446 w 3802494"/>
              <a:gd name="connsiteY15" fmla="*/ 503809 h 2397507"/>
              <a:gd name="connsiteX16" fmla="*/ 0 w 3802494"/>
              <a:gd name="connsiteY16" fmla="*/ 723467 h 2397507"/>
              <a:gd name="connsiteX17" fmla="*/ 496358 w 3802494"/>
              <a:gd name="connsiteY17" fmla="*/ 2096912 h 2397507"/>
              <a:gd name="connsiteX0" fmla="*/ 466495 w 3290430"/>
              <a:gd name="connsiteY0" fmla="*/ 2070494 h 2397507"/>
              <a:gd name="connsiteX1" fmla="*/ 800107 w 3290430"/>
              <a:gd name="connsiteY1" fmla="*/ 2397507 h 2397507"/>
              <a:gd name="connsiteX2" fmla="*/ 2259591 w 3290430"/>
              <a:gd name="connsiteY2" fmla="*/ 2005304 h 2397507"/>
              <a:gd name="connsiteX3" fmla="*/ 2247711 w 3290430"/>
              <a:gd name="connsiteY3" fmla="*/ 1619880 h 2397507"/>
              <a:gd name="connsiteX4" fmla="*/ 2032215 w 3290430"/>
              <a:gd name="connsiteY4" fmla="*/ 1508005 h 2397507"/>
              <a:gd name="connsiteX5" fmla="*/ 3290430 w 3290430"/>
              <a:gd name="connsiteY5" fmla="*/ 900843 h 2397507"/>
              <a:gd name="connsiteX6" fmla="*/ 2771051 w 3290430"/>
              <a:gd name="connsiteY6" fmla="*/ 447301 h 2397507"/>
              <a:gd name="connsiteX7" fmla="*/ 2417371 w 3290430"/>
              <a:gd name="connsiteY7" fmla="*/ 1348748 h 2397507"/>
              <a:gd name="connsiteX8" fmla="*/ 1500287 w 3290430"/>
              <a:gd name="connsiteY8" fmla="*/ 1254590 h 2397507"/>
              <a:gd name="connsiteX9" fmla="*/ 1941548 w 3290430"/>
              <a:gd name="connsiteY9" fmla="*/ 908292 h 2397507"/>
              <a:gd name="connsiteX10" fmla="*/ 2227846 w 3290430"/>
              <a:gd name="connsiteY10" fmla="*/ 256904 h 2397507"/>
              <a:gd name="connsiteX11" fmla="*/ 1778331 w 3290430"/>
              <a:gd name="connsiteY11" fmla="*/ 131941 h 2397507"/>
              <a:gd name="connsiteX12" fmla="*/ 1235194 w 3290430"/>
              <a:gd name="connsiteY12" fmla="*/ 0 h 2397507"/>
              <a:gd name="connsiteX13" fmla="*/ 597631 w 3290430"/>
              <a:gd name="connsiteY13" fmla="*/ 287373 h 2397507"/>
              <a:gd name="connsiteX14" fmla="*/ 117446 w 3290430"/>
              <a:gd name="connsiteY14" fmla="*/ 503809 h 2397507"/>
              <a:gd name="connsiteX15" fmla="*/ 0 w 3290430"/>
              <a:gd name="connsiteY15" fmla="*/ 723467 h 2397507"/>
              <a:gd name="connsiteX16" fmla="*/ 496358 w 3290430"/>
              <a:gd name="connsiteY16" fmla="*/ 2096912 h 2397507"/>
              <a:gd name="connsiteX0" fmla="*/ 466495 w 2771051"/>
              <a:gd name="connsiteY0" fmla="*/ 2070494 h 2397507"/>
              <a:gd name="connsiteX1" fmla="*/ 800107 w 2771051"/>
              <a:gd name="connsiteY1" fmla="*/ 2397507 h 2397507"/>
              <a:gd name="connsiteX2" fmla="*/ 2259591 w 2771051"/>
              <a:gd name="connsiteY2" fmla="*/ 2005304 h 2397507"/>
              <a:gd name="connsiteX3" fmla="*/ 2247711 w 2771051"/>
              <a:gd name="connsiteY3" fmla="*/ 1619880 h 2397507"/>
              <a:gd name="connsiteX4" fmla="*/ 2032215 w 2771051"/>
              <a:gd name="connsiteY4" fmla="*/ 1508005 h 2397507"/>
              <a:gd name="connsiteX5" fmla="*/ 2771051 w 2771051"/>
              <a:gd name="connsiteY5" fmla="*/ 447301 h 2397507"/>
              <a:gd name="connsiteX6" fmla="*/ 2417371 w 2771051"/>
              <a:gd name="connsiteY6" fmla="*/ 1348748 h 2397507"/>
              <a:gd name="connsiteX7" fmla="*/ 1500287 w 2771051"/>
              <a:gd name="connsiteY7" fmla="*/ 1254590 h 2397507"/>
              <a:gd name="connsiteX8" fmla="*/ 1941548 w 2771051"/>
              <a:gd name="connsiteY8" fmla="*/ 908292 h 2397507"/>
              <a:gd name="connsiteX9" fmla="*/ 2227846 w 2771051"/>
              <a:gd name="connsiteY9" fmla="*/ 256904 h 2397507"/>
              <a:gd name="connsiteX10" fmla="*/ 1778331 w 2771051"/>
              <a:gd name="connsiteY10" fmla="*/ 131941 h 2397507"/>
              <a:gd name="connsiteX11" fmla="*/ 1235194 w 2771051"/>
              <a:gd name="connsiteY11" fmla="*/ 0 h 2397507"/>
              <a:gd name="connsiteX12" fmla="*/ 597631 w 2771051"/>
              <a:gd name="connsiteY12" fmla="*/ 287373 h 2397507"/>
              <a:gd name="connsiteX13" fmla="*/ 117446 w 2771051"/>
              <a:gd name="connsiteY13" fmla="*/ 503809 h 2397507"/>
              <a:gd name="connsiteX14" fmla="*/ 0 w 2771051"/>
              <a:gd name="connsiteY14" fmla="*/ 723467 h 2397507"/>
              <a:gd name="connsiteX15" fmla="*/ 496358 w 2771051"/>
              <a:gd name="connsiteY15" fmla="*/ 2096912 h 2397507"/>
              <a:gd name="connsiteX0" fmla="*/ 466495 w 2417371"/>
              <a:gd name="connsiteY0" fmla="*/ 2070494 h 2397507"/>
              <a:gd name="connsiteX1" fmla="*/ 800107 w 2417371"/>
              <a:gd name="connsiteY1" fmla="*/ 2397507 h 2397507"/>
              <a:gd name="connsiteX2" fmla="*/ 2259591 w 2417371"/>
              <a:gd name="connsiteY2" fmla="*/ 2005304 h 2397507"/>
              <a:gd name="connsiteX3" fmla="*/ 2247711 w 2417371"/>
              <a:gd name="connsiteY3" fmla="*/ 1619880 h 2397507"/>
              <a:gd name="connsiteX4" fmla="*/ 2032215 w 2417371"/>
              <a:gd name="connsiteY4" fmla="*/ 1508005 h 2397507"/>
              <a:gd name="connsiteX5" fmla="*/ 2417371 w 2417371"/>
              <a:gd name="connsiteY5" fmla="*/ 1348748 h 2397507"/>
              <a:gd name="connsiteX6" fmla="*/ 1500287 w 2417371"/>
              <a:gd name="connsiteY6" fmla="*/ 1254590 h 2397507"/>
              <a:gd name="connsiteX7" fmla="*/ 1941548 w 2417371"/>
              <a:gd name="connsiteY7" fmla="*/ 908292 h 2397507"/>
              <a:gd name="connsiteX8" fmla="*/ 2227846 w 2417371"/>
              <a:gd name="connsiteY8" fmla="*/ 256904 h 2397507"/>
              <a:gd name="connsiteX9" fmla="*/ 1778331 w 2417371"/>
              <a:gd name="connsiteY9" fmla="*/ 131941 h 2397507"/>
              <a:gd name="connsiteX10" fmla="*/ 1235194 w 2417371"/>
              <a:gd name="connsiteY10" fmla="*/ 0 h 2397507"/>
              <a:gd name="connsiteX11" fmla="*/ 597631 w 2417371"/>
              <a:gd name="connsiteY11" fmla="*/ 287373 h 2397507"/>
              <a:gd name="connsiteX12" fmla="*/ 117446 w 2417371"/>
              <a:gd name="connsiteY12" fmla="*/ 503809 h 2397507"/>
              <a:gd name="connsiteX13" fmla="*/ 0 w 2417371"/>
              <a:gd name="connsiteY13" fmla="*/ 723467 h 2397507"/>
              <a:gd name="connsiteX14" fmla="*/ 496358 w 2417371"/>
              <a:gd name="connsiteY14" fmla="*/ 2096912 h 2397507"/>
              <a:gd name="connsiteX0" fmla="*/ 466495 w 2259591"/>
              <a:gd name="connsiteY0" fmla="*/ 2070494 h 2397507"/>
              <a:gd name="connsiteX1" fmla="*/ 800107 w 2259591"/>
              <a:gd name="connsiteY1" fmla="*/ 2397507 h 2397507"/>
              <a:gd name="connsiteX2" fmla="*/ 2259591 w 2259591"/>
              <a:gd name="connsiteY2" fmla="*/ 2005304 h 2397507"/>
              <a:gd name="connsiteX3" fmla="*/ 2247711 w 2259591"/>
              <a:gd name="connsiteY3" fmla="*/ 1619880 h 2397507"/>
              <a:gd name="connsiteX4" fmla="*/ 2032215 w 2259591"/>
              <a:gd name="connsiteY4" fmla="*/ 1508005 h 2397507"/>
              <a:gd name="connsiteX5" fmla="*/ 1500287 w 2259591"/>
              <a:gd name="connsiteY5" fmla="*/ 1254590 h 2397507"/>
              <a:gd name="connsiteX6" fmla="*/ 1941548 w 2259591"/>
              <a:gd name="connsiteY6" fmla="*/ 908292 h 2397507"/>
              <a:gd name="connsiteX7" fmla="*/ 2227846 w 2259591"/>
              <a:gd name="connsiteY7" fmla="*/ 256904 h 2397507"/>
              <a:gd name="connsiteX8" fmla="*/ 1778331 w 2259591"/>
              <a:gd name="connsiteY8" fmla="*/ 131941 h 2397507"/>
              <a:gd name="connsiteX9" fmla="*/ 1235194 w 2259591"/>
              <a:gd name="connsiteY9" fmla="*/ 0 h 2397507"/>
              <a:gd name="connsiteX10" fmla="*/ 597631 w 2259591"/>
              <a:gd name="connsiteY10" fmla="*/ 287373 h 2397507"/>
              <a:gd name="connsiteX11" fmla="*/ 117446 w 2259591"/>
              <a:gd name="connsiteY11" fmla="*/ 503809 h 2397507"/>
              <a:gd name="connsiteX12" fmla="*/ 0 w 2259591"/>
              <a:gd name="connsiteY12" fmla="*/ 723467 h 2397507"/>
              <a:gd name="connsiteX13" fmla="*/ 496358 w 2259591"/>
              <a:gd name="connsiteY13" fmla="*/ 2096912 h 2397507"/>
              <a:gd name="connsiteX0" fmla="*/ 466495 w 2259591"/>
              <a:gd name="connsiteY0" fmla="*/ 2070494 h 2397507"/>
              <a:gd name="connsiteX1" fmla="*/ 800107 w 2259591"/>
              <a:gd name="connsiteY1" fmla="*/ 2397507 h 2397507"/>
              <a:gd name="connsiteX2" fmla="*/ 2259591 w 2259591"/>
              <a:gd name="connsiteY2" fmla="*/ 2005304 h 2397507"/>
              <a:gd name="connsiteX3" fmla="*/ 2247711 w 2259591"/>
              <a:gd name="connsiteY3" fmla="*/ 1619880 h 2397507"/>
              <a:gd name="connsiteX4" fmla="*/ 2158049 w 2259591"/>
              <a:gd name="connsiteY4" fmla="*/ 1407337 h 2397507"/>
              <a:gd name="connsiteX5" fmla="*/ 1500287 w 2259591"/>
              <a:gd name="connsiteY5" fmla="*/ 1254590 h 2397507"/>
              <a:gd name="connsiteX6" fmla="*/ 1941548 w 2259591"/>
              <a:gd name="connsiteY6" fmla="*/ 908292 h 2397507"/>
              <a:gd name="connsiteX7" fmla="*/ 2227846 w 2259591"/>
              <a:gd name="connsiteY7" fmla="*/ 256904 h 2397507"/>
              <a:gd name="connsiteX8" fmla="*/ 1778331 w 2259591"/>
              <a:gd name="connsiteY8" fmla="*/ 131941 h 2397507"/>
              <a:gd name="connsiteX9" fmla="*/ 1235194 w 2259591"/>
              <a:gd name="connsiteY9" fmla="*/ 0 h 2397507"/>
              <a:gd name="connsiteX10" fmla="*/ 597631 w 2259591"/>
              <a:gd name="connsiteY10" fmla="*/ 287373 h 2397507"/>
              <a:gd name="connsiteX11" fmla="*/ 117446 w 2259591"/>
              <a:gd name="connsiteY11" fmla="*/ 503809 h 2397507"/>
              <a:gd name="connsiteX12" fmla="*/ 0 w 2259591"/>
              <a:gd name="connsiteY12" fmla="*/ 723467 h 2397507"/>
              <a:gd name="connsiteX13" fmla="*/ 496358 w 2259591"/>
              <a:gd name="connsiteY13" fmla="*/ 2096912 h 2397507"/>
              <a:gd name="connsiteX0" fmla="*/ 466495 w 2343481"/>
              <a:gd name="connsiteY0" fmla="*/ 2070494 h 2397507"/>
              <a:gd name="connsiteX1" fmla="*/ 800107 w 2343481"/>
              <a:gd name="connsiteY1" fmla="*/ 2397507 h 2397507"/>
              <a:gd name="connsiteX2" fmla="*/ 2343481 w 2343481"/>
              <a:gd name="connsiteY2" fmla="*/ 1938192 h 2397507"/>
              <a:gd name="connsiteX3" fmla="*/ 2247711 w 2343481"/>
              <a:gd name="connsiteY3" fmla="*/ 1619880 h 2397507"/>
              <a:gd name="connsiteX4" fmla="*/ 2158049 w 2343481"/>
              <a:gd name="connsiteY4" fmla="*/ 1407337 h 2397507"/>
              <a:gd name="connsiteX5" fmla="*/ 1500287 w 2343481"/>
              <a:gd name="connsiteY5" fmla="*/ 1254590 h 2397507"/>
              <a:gd name="connsiteX6" fmla="*/ 1941548 w 2343481"/>
              <a:gd name="connsiteY6" fmla="*/ 908292 h 2397507"/>
              <a:gd name="connsiteX7" fmla="*/ 2227846 w 2343481"/>
              <a:gd name="connsiteY7" fmla="*/ 256904 h 2397507"/>
              <a:gd name="connsiteX8" fmla="*/ 1778331 w 2343481"/>
              <a:gd name="connsiteY8" fmla="*/ 131941 h 2397507"/>
              <a:gd name="connsiteX9" fmla="*/ 1235194 w 2343481"/>
              <a:gd name="connsiteY9" fmla="*/ 0 h 2397507"/>
              <a:gd name="connsiteX10" fmla="*/ 597631 w 2343481"/>
              <a:gd name="connsiteY10" fmla="*/ 287373 h 2397507"/>
              <a:gd name="connsiteX11" fmla="*/ 117446 w 2343481"/>
              <a:gd name="connsiteY11" fmla="*/ 503809 h 2397507"/>
              <a:gd name="connsiteX12" fmla="*/ 0 w 2343481"/>
              <a:gd name="connsiteY12" fmla="*/ 723467 h 2397507"/>
              <a:gd name="connsiteX13" fmla="*/ 496358 w 2343481"/>
              <a:gd name="connsiteY13" fmla="*/ 2096912 h 2397507"/>
              <a:gd name="connsiteX0" fmla="*/ 466495 w 2343481"/>
              <a:gd name="connsiteY0" fmla="*/ 2070494 h 2464619"/>
              <a:gd name="connsiteX1" fmla="*/ 892386 w 2343481"/>
              <a:gd name="connsiteY1" fmla="*/ 2464619 h 2464619"/>
              <a:gd name="connsiteX2" fmla="*/ 2343481 w 2343481"/>
              <a:gd name="connsiteY2" fmla="*/ 1938192 h 2464619"/>
              <a:gd name="connsiteX3" fmla="*/ 2247711 w 2343481"/>
              <a:gd name="connsiteY3" fmla="*/ 1619880 h 2464619"/>
              <a:gd name="connsiteX4" fmla="*/ 2158049 w 2343481"/>
              <a:gd name="connsiteY4" fmla="*/ 1407337 h 2464619"/>
              <a:gd name="connsiteX5" fmla="*/ 1500287 w 2343481"/>
              <a:gd name="connsiteY5" fmla="*/ 1254590 h 2464619"/>
              <a:gd name="connsiteX6" fmla="*/ 1941548 w 2343481"/>
              <a:gd name="connsiteY6" fmla="*/ 908292 h 2464619"/>
              <a:gd name="connsiteX7" fmla="*/ 2227846 w 2343481"/>
              <a:gd name="connsiteY7" fmla="*/ 256904 h 2464619"/>
              <a:gd name="connsiteX8" fmla="*/ 1778331 w 2343481"/>
              <a:gd name="connsiteY8" fmla="*/ 131941 h 2464619"/>
              <a:gd name="connsiteX9" fmla="*/ 1235194 w 2343481"/>
              <a:gd name="connsiteY9" fmla="*/ 0 h 2464619"/>
              <a:gd name="connsiteX10" fmla="*/ 597631 w 2343481"/>
              <a:gd name="connsiteY10" fmla="*/ 287373 h 2464619"/>
              <a:gd name="connsiteX11" fmla="*/ 117446 w 2343481"/>
              <a:gd name="connsiteY11" fmla="*/ 503809 h 2464619"/>
              <a:gd name="connsiteX12" fmla="*/ 0 w 2343481"/>
              <a:gd name="connsiteY12" fmla="*/ 723467 h 2464619"/>
              <a:gd name="connsiteX13" fmla="*/ 496358 w 2343481"/>
              <a:gd name="connsiteY13" fmla="*/ 2096912 h 2464619"/>
              <a:gd name="connsiteX0" fmla="*/ 466495 w 2343481"/>
              <a:gd name="connsiteY0" fmla="*/ 2070494 h 2447841"/>
              <a:gd name="connsiteX1" fmla="*/ 1085333 w 2343481"/>
              <a:gd name="connsiteY1" fmla="*/ 2447841 h 2447841"/>
              <a:gd name="connsiteX2" fmla="*/ 2343481 w 2343481"/>
              <a:gd name="connsiteY2" fmla="*/ 1938192 h 2447841"/>
              <a:gd name="connsiteX3" fmla="*/ 2247711 w 2343481"/>
              <a:gd name="connsiteY3" fmla="*/ 1619880 h 2447841"/>
              <a:gd name="connsiteX4" fmla="*/ 2158049 w 2343481"/>
              <a:gd name="connsiteY4" fmla="*/ 1407337 h 2447841"/>
              <a:gd name="connsiteX5" fmla="*/ 1500287 w 2343481"/>
              <a:gd name="connsiteY5" fmla="*/ 1254590 h 2447841"/>
              <a:gd name="connsiteX6" fmla="*/ 1941548 w 2343481"/>
              <a:gd name="connsiteY6" fmla="*/ 908292 h 2447841"/>
              <a:gd name="connsiteX7" fmla="*/ 2227846 w 2343481"/>
              <a:gd name="connsiteY7" fmla="*/ 256904 h 2447841"/>
              <a:gd name="connsiteX8" fmla="*/ 1778331 w 2343481"/>
              <a:gd name="connsiteY8" fmla="*/ 131941 h 2447841"/>
              <a:gd name="connsiteX9" fmla="*/ 1235194 w 2343481"/>
              <a:gd name="connsiteY9" fmla="*/ 0 h 2447841"/>
              <a:gd name="connsiteX10" fmla="*/ 597631 w 2343481"/>
              <a:gd name="connsiteY10" fmla="*/ 287373 h 2447841"/>
              <a:gd name="connsiteX11" fmla="*/ 117446 w 2343481"/>
              <a:gd name="connsiteY11" fmla="*/ 503809 h 2447841"/>
              <a:gd name="connsiteX12" fmla="*/ 0 w 2343481"/>
              <a:gd name="connsiteY12" fmla="*/ 723467 h 2447841"/>
              <a:gd name="connsiteX13" fmla="*/ 496358 w 2343481"/>
              <a:gd name="connsiteY13" fmla="*/ 2096912 h 2447841"/>
              <a:gd name="connsiteX0" fmla="*/ 466495 w 2335092"/>
              <a:gd name="connsiteY0" fmla="*/ 2070494 h 2447841"/>
              <a:gd name="connsiteX1" fmla="*/ 1085333 w 2335092"/>
              <a:gd name="connsiteY1" fmla="*/ 2447841 h 2447841"/>
              <a:gd name="connsiteX2" fmla="*/ 2335092 w 2335092"/>
              <a:gd name="connsiteY2" fmla="*/ 1862691 h 2447841"/>
              <a:gd name="connsiteX3" fmla="*/ 2247711 w 2335092"/>
              <a:gd name="connsiteY3" fmla="*/ 1619880 h 2447841"/>
              <a:gd name="connsiteX4" fmla="*/ 2158049 w 2335092"/>
              <a:gd name="connsiteY4" fmla="*/ 1407337 h 2447841"/>
              <a:gd name="connsiteX5" fmla="*/ 1500287 w 2335092"/>
              <a:gd name="connsiteY5" fmla="*/ 1254590 h 2447841"/>
              <a:gd name="connsiteX6" fmla="*/ 1941548 w 2335092"/>
              <a:gd name="connsiteY6" fmla="*/ 908292 h 2447841"/>
              <a:gd name="connsiteX7" fmla="*/ 2227846 w 2335092"/>
              <a:gd name="connsiteY7" fmla="*/ 256904 h 2447841"/>
              <a:gd name="connsiteX8" fmla="*/ 1778331 w 2335092"/>
              <a:gd name="connsiteY8" fmla="*/ 131941 h 2447841"/>
              <a:gd name="connsiteX9" fmla="*/ 1235194 w 2335092"/>
              <a:gd name="connsiteY9" fmla="*/ 0 h 2447841"/>
              <a:gd name="connsiteX10" fmla="*/ 597631 w 2335092"/>
              <a:gd name="connsiteY10" fmla="*/ 287373 h 2447841"/>
              <a:gd name="connsiteX11" fmla="*/ 117446 w 2335092"/>
              <a:gd name="connsiteY11" fmla="*/ 503809 h 2447841"/>
              <a:gd name="connsiteX12" fmla="*/ 0 w 2335092"/>
              <a:gd name="connsiteY12" fmla="*/ 723467 h 2447841"/>
              <a:gd name="connsiteX13" fmla="*/ 496358 w 2335092"/>
              <a:gd name="connsiteY13" fmla="*/ 2096912 h 2447841"/>
              <a:gd name="connsiteX0" fmla="*/ 466495 w 2335092"/>
              <a:gd name="connsiteY0" fmla="*/ 2070494 h 2447841"/>
              <a:gd name="connsiteX1" fmla="*/ 1085333 w 2335092"/>
              <a:gd name="connsiteY1" fmla="*/ 2447841 h 2447841"/>
              <a:gd name="connsiteX2" fmla="*/ 2335092 w 2335092"/>
              <a:gd name="connsiteY2" fmla="*/ 1862691 h 2447841"/>
              <a:gd name="connsiteX3" fmla="*/ 2247711 w 2335092"/>
              <a:gd name="connsiteY3" fmla="*/ 1619880 h 2447841"/>
              <a:gd name="connsiteX4" fmla="*/ 1998659 w 2335092"/>
              <a:gd name="connsiteY4" fmla="*/ 1407337 h 2447841"/>
              <a:gd name="connsiteX5" fmla="*/ 1500287 w 2335092"/>
              <a:gd name="connsiteY5" fmla="*/ 1254590 h 2447841"/>
              <a:gd name="connsiteX6" fmla="*/ 1941548 w 2335092"/>
              <a:gd name="connsiteY6" fmla="*/ 908292 h 2447841"/>
              <a:gd name="connsiteX7" fmla="*/ 2227846 w 2335092"/>
              <a:gd name="connsiteY7" fmla="*/ 256904 h 2447841"/>
              <a:gd name="connsiteX8" fmla="*/ 1778331 w 2335092"/>
              <a:gd name="connsiteY8" fmla="*/ 131941 h 2447841"/>
              <a:gd name="connsiteX9" fmla="*/ 1235194 w 2335092"/>
              <a:gd name="connsiteY9" fmla="*/ 0 h 2447841"/>
              <a:gd name="connsiteX10" fmla="*/ 597631 w 2335092"/>
              <a:gd name="connsiteY10" fmla="*/ 287373 h 2447841"/>
              <a:gd name="connsiteX11" fmla="*/ 117446 w 2335092"/>
              <a:gd name="connsiteY11" fmla="*/ 503809 h 2447841"/>
              <a:gd name="connsiteX12" fmla="*/ 0 w 2335092"/>
              <a:gd name="connsiteY12" fmla="*/ 723467 h 2447841"/>
              <a:gd name="connsiteX13" fmla="*/ 496358 w 2335092"/>
              <a:gd name="connsiteY13" fmla="*/ 2096912 h 2447841"/>
              <a:gd name="connsiteX0" fmla="*/ 466495 w 2335092"/>
              <a:gd name="connsiteY0" fmla="*/ 2070494 h 2447841"/>
              <a:gd name="connsiteX1" fmla="*/ 1085333 w 2335092"/>
              <a:gd name="connsiteY1" fmla="*/ 2447841 h 2447841"/>
              <a:gd name="connsiteX2" fmla="*/ 2335092 w 2335092"/>
              <a:gd name="connsiteY2" fmla="*/ 1862691 h 2447841"/>
              <a:gd name="connsiteX3" fmla="*/ 2247711 w 2335092"/>
              <a:gd name="connsiteY3" fmla="*/ 1619880 h 2447841"/>
              <a:gd name="connsiteX4" fmla="*/ 1998659 w 2335092"/>
              <a:gd name="connsiteY4" fmla="*/ 1407337 h 2447841"/>
              <a:gd name="connsiteX5" fmla="*/ 1701623 w 2335092"/>
              <a:gd name="connsiteY5" fmla="*/ 1304924 h 2447841"/>
              <a:gd name="connsiteX6" fmla="*/ 1941548 w 2335092"/>
              <a:gd name="connsiteY6" fmla="*/ 908292 h 2447841"/>
              <a:gd name="connsiteX7" fmla="*/ 2227846 w 2335092"/>
              <a:gd name="connsiteY7" fmla="*/ 256904 h 2447841"/>
              <a:gd name="connsiteX8" fmla="*/ 1778331 w 2335092"/>
              <a:gd name="connsiteY8" fmla="*/ 131941 h 2447841"/>
              <a:gd name="connsiteX9" fmla="*/ 1235194 w 2335092"/>
              <a:gd name="connsiteY9" fmla="*/ 0 h 2447841"/>
              <a:gd name="connsiteX10" fmla="*/ 597631 w 2335092"/>
              <a:gd name="connsiteY10" fmla="*/ 287373 h 2447841"/>
              <a:gd name="connsiteX11" fmla="*/ 117446 w 2335092"/>
              <a:gd name="connsiteY11" fmla="*/ 503809 h 2447841"/>
              <a:gd name="connsiteX12" fmla="*/ 0 w 2335092"/>
              <a:gd name="connsiteY12" fmla="*/ 723467 h 2447841"/>
              <a:gd name="connsiteX13" fmla="*/ 496358 w 2335092"/>
              <a:gd name="connsiteY13" fmla="*/ 2096912 h 2447841"/>
              <a:gd name="connsiteX0" fmla="*/ 466495 w 2335092"/>
              <a:gd name="connsiteY0" fmla="*/ 2070494 h 2447841"/>
              <a:gd name="connsiteX1" fmla="*/ 1085333 w 2335092"/>
              <a:gd name="connsiteY1" fmla="*/ 2447841 h 2447841"/>
              <a:gd name="connsiteX2" fmla="*/ 2335092 w 2335092"/>
              <a:gd name="connsiteY2" fmla="*/ 1862691 h 2447841"/>
              <a:gd name="connsiteX3" fmla="*/ 2247711 w 2335092"/>
              <a:gd name="connsiteY3" fmla="*/ 1619880 h 2447841"/>
              <a:gd name="connsiteX4" fmla="*/ 1998659 w 2335092"/>
              <a:gd name="connsiteY4" fmla="*/ 1407337 h 2447841"/>
              <a:gd name="connsiteX5" fmla="*/ 1701623 w 2335092"/>
              <a:gd name="connsiteY5" fmla="*/ 1304924 h 2447841"/>
              <a:gd name="connsiteX6" fmla="*/ 1941548 w 2335092"/>
              <a:gd name="connsiteY6" fmla="*/ 908292 h 2447841"/>
              <a:gd name="connsiteX7" fmla="*/ 2143956 w 2335092"/>
              <a:gd name="connsiteY7" fmla="*/ 114291 h 2447841"/>
              <a:gd name="connsiteX8" fmla="*/ 1778331 w 2335092"/>
              <a:gd name="connsiteY8" fmla="*/ 131941 h 2447841"/>
              <a:gd name="connsiteX9" fmla="*/ 1235194 w 2335092"/>
              <a:gd name="connsiteY9" fmla="*/ 0 h 2447841"/>
              <a:gd name="connsiteX10" fmla="*/ 597631 w 2335092"/>
              <a:gd name="connsiteY10" fmla="*/ 287373 h 2447841"/>
              <a:gd name="connsiteX11" fmla="*/ 117446 w 2335092"/>
              <a:gd name="connsiteY11" fmla="*/ 503809 h 2447841"/>
              <a:gd name="connsiteX12" fmla="*/ 0 w 2335092"/>
              <a:gd name="connsiteY12" fmla="*/ 723467 h 2447841"/>
              <a:gd name="connsiteX13" fmla="*/ 496358 w 2335092"/>
              <a:gd name="connsiteY13" fmla="*/ 2096912 h 2447841"/>
              <a:gd name="connsiteX0" fmla="*/ 466495 w 2335092"/>
              <a:gd name="connsiteY0" fmla="*/ 2070494 h 2447841"/>
              <a:gd name="connsiteX1" fmla="*/ 1085333 w 2335092"/>
              <a:gd name="connsiteY1" fmla="*/ 2447841 h 2447841"/>
              <a:gd name="connsiteX2" fmla="*/ 2335092 w 2335092"/>
              <a:gd name="connsiteY2" fmla="*/ 1862691 h 2447841"/>
              <a:gd name="connsiteX3" fmla="*/ 2247711 w 2335092"/>
              <a:gd name="connsiteY3" fmla="*/ 1619880 h 2447841"/>
              <a:gd name="connsiteX4" fmla="*/ 1998659 w 2335092"/>
              <a:gd name="connsiteY4" fmla="*/ 1407337 h 2447841"/>
              <a:gd name="connsiteX5" fmla="*/ 1701623 w 2335092"/>
              <a:gd name="connsiteY5" fmla="*/ 1304924 h 2447841"/>
              <a:gd name="connsiteX6" fmla="*/ 1941548 w 2335092"/>
              <a:gd name="connsiteY6" fmla="*/ 908292 h 2447841"/>
              <a:gd name="connsiteX7" fmla="*/ 2135567 w 2335092"/>
              <a:gd name="connsiteY7" fmla="*/ 189792 h 2447841"/>
              <a:gd name="connsiteX8" fmla="*/ 1778331 w 2335092"/>
              <a:gd name="connsiteY8" fmla="*/ 131941 h 2447841"/>
              <a:gd name="connsiteX9" fmla="*/ 1235194 w 2335092"/>
              <a:gd name="connsiteY9" fmla="*/ 0 h 2447841"/>
              <a:gd name="connsiteX10" fmla="*/ 597631 w 2335092"/>
              <a:gd name="connsiteY10" fmla="*/ 287373 h 2447841"/>
              <a:gd name="connsiteX11" fmla="*/ 117446 w 2335092"/>
              <a:gd name="connsiteY11" fmla="*/ 503809 h 2447841"/>
              <a:gd name="connsiteX12" fmla="*/ 0 w 2335092"/>
              <a:gd name="connsiteY12" fmla="*/ 723467 h 2447841"/>
              <a:gd name="connsiteX13" fmla="*/ 496358 w 2335092"/>
              <a:gd name="connsiteY13" fmla="*/ 2096912 h 2447841"/>
              <a:gd name="connsiteX0" fmla="*/ 466495 w 2335092"/>
              <a:gd name="connsiteY0" fmla="*/ 2095661 h 2473008"/>
              <a:gd name="connsiteX1" fmla="*/ 1085333 w 2335092"/>
              <a:gd name="connsiteY1" fmla="*/ 2473008 h 2473008"/>
              <a:gd name="connsiteX2" fmla="*/ 2335092 w 2335092"/>
              <a:gd name="connsiteY2" fmla="*/ 1887858 h 2473008"/>
              <a:gd name="connsiteX3" fmla="*/ 2247711 w 2335092"/>
              <a:gd name="connsiteY3" fmla="*/ 1645047 h 2473008"/>
              <a:gd name="connsiteX4" fmla="*/ 1998659 w 2335092"/>
              <a:gd name="connsiteY4" fmla="*/ 1432504 h 2473008"/>
              <a:gd name="connsiteX5" fmla="*/ 1701623 w 2335092"/>
              <a:gd name="connsiteY5" fmla="*/ 1330091 h 2473008"/>
              <a:gd name="connsiteX6" fmla="*/ 1941548 w 2335092"/>
              <a:gd name="connsiteY6" fmla="*/ 933459 h 2473008"/>
              <a:gd name="connsiteX7" fmla="*/ 2135567 w 2335092"/>
              <a:gd name="connsiteY7" fmla="*/ 214959 h 2473008"/>
              <a:gd name="connsiteX8" fmla="*/ 1778331 w 2335092"/>
              <a:gd name="connsiteY8" fmla="*/ 157108 h 2473008"/>
              <a:gd name="connsiteX9" fmla="*/ 1050637 w 2335092"/>
              <a:gd name="connsiteY9" fmla="*/ 0 h 2473008"/>
              <a:gd name="connsiteX10" fmla="*/ 597631 w 2335092"/>
              <a:gd name="connsiteY10" fmla="*/ 312540 h 2473008"/>
              <a:gd name="connsiteX11" fmla="*/ 117446 w 2335092"/>
              <a:gd name="connsiteY11" fmla="*/ 528976 h 2473008"/>
              <a:gd name="connsiteX12" fmla="*/ 0 w 2335092"/>
              <a:gd name="connsiteY12" fmla="*/ 748634 h 2473008"/>
              <a:gd name="connsiteX13" fmla="*/ 496358 w 2335092"/>
              <a:gd name="connsiteY13" fmla="*/ 2122079 h 2473008"/>
              <a:gd name="connsiteX0" fmla="*/ 466495 w 2335092"/>
              <a:gd name="connsiteY0" fmla="*/ 2095661 h 2473008"/>
              <a:gd name="connsiteX1" fmla="*/ 1085333 w 2335092"/>
              <a:gd name="connsiteY1" fmla="*/ 2473008 h 2473008"/>
              <a:gd name="connsiteX2" fmla="*/ 2335092 w 2335092"/>
              <a:gd name="connsiteY2" fmla="*/ 1887858 h 2473008"/>
              <a:gd name="connsiteX3" fmla="*/ 2247711 w 2335092"/>
              <a:gd name="connsiteY3" fmla="*/ 1645047 h 2473008"/>
              <a:gd name="connsiteX4" fmla="*/ 1998659 w 2335092"/>
              <a:gd name="connsiteY4" fmla="*/ 1432504 h 2473008"/>
              <a:gd name="connsiteX5" fmla="*/ 1701623 w 2335092"/>
              <a:gd name="connsiteY5" fmla="*/ 1330091 h 2473008"/>
              <a:gd name="connsiteX6" fmla="*/ 1941548 w 2335092"/>
              <a:gd name="connsiteY6" fmla="*/ 933459 h 2473008"/>
              <a:gd name="connsiteX7" fmla="*/ 2135567 w 2335092"/>
              <a:gd name="connsiteY7" fmla="*/ 214959 h 2473008"/>
              <a:gd name="connsiteX8" fmla="*/ 1778331 w 2335092"/>
              <a:gd name="connsiteY8" fmla="*/ 157108 h 2473008"/>
              <a:gd name="connsiteX9" fmla="*/ 1050637 w 2335092"/>
              <a:gd name="connsiteY9" fmla="*/ 0 h 2473008"/>
              <a:gd name="connsiteX10" fmla="*/ 681521 w 2335092"/>
              <a:gd name="connsiteY10" fmla="*/ 362874 h 2473008"/>
              <a:gd name="connsiteX11" fmla="*/ 117446 w 2335092"/>
              <a:gd name="connsiteY11" fmla="*/ 528976 h 2473008"/>
              <a:gd name="connsiteX12" fmla="*/ 0 w 2335092"/>
              <a:gd name="connsiteY12" fmla="*/ 748634 h 2473008"/>
              <a:gd name="connsiteX13" fmla="*/ 496358 w 2335092"/>
              <a:gd name="connsiteY13" fmla="*/ 2122079 h 2473008"/>
              <a:gd name="connsiteX0" fmla="*/ 466495 w 2335092"/>
              <a:gd name="connsiteY0" fmla="*/ 2095661 h 2473008"/>
              <a:gd name="connsiteX1" fmla="*/ 1085333 w 2335092"/>
              <a:gd name="connsiteY1" fmla="*/ 2473008 h 2473008"/>
              <a:gd name="connsiteX2" fmla="*/ 2335092 w 2335092"/>
              <a:gd name="connsiteY2" fmla="*/ 1887858 h 2473008"/>
              <a:gd name="connsiteX3" fmla="*/ 2247711 w 2335092"/>
              <a:gd name="connsiteY3" fmla="*/ 1645047 h 2473008"/>
              <a:gd name="connsiteX4" fmla="*/ 1998659 w 2335092"/>
              <a:gd name="connsiteY4" fmla="*/ 1432504 h 2473008"/>
              <a:gd name="connsiteX5" fmla="*/ 1701623 w 2335092"/>
              <a:gd name="connsiteY5" fmla="*/ 1330091 h 2473008"/>
              <a:gd name="connsiteX6" fmla="*/ 1941548 w 2335092"/>
              <a:gd name="connsiteY6" fmla="*/ 933459 h 2473008"/>
              <a:gd name="connsiteX7" fmla="*/ 2135567 w 2335092"/>
              <a:gd name="connsiteY7" fmla="*/ 214959 h 2473008"/>
              <a:gd name="connsiteX8" fmla="*/ 1778331 w 2335092"/>
              <a:gd name="connsiteY8" fmla="*/ 157108 h 2473008"/>
              <a:gd name="connsiteX9" fmla="*/ 1050637 w 2335092"/>
              <a:gd name="connsiteY9" fmla="*/ 0 h 2473008"/>
              <a:gd name="connsiteX10" fmla="*/ 681521 w 2335092"/>
              <a:gd name="connsiteY10" fmla="*/ 362874 h 2473008"/>
              <a:gd name="connsiteX11" fmla="*/ 109057 w 2335092"/>
              <a:gd name="connsiteY11" fmla="*/ 596088 h 2473008"/>
              <a:gd name="connsiteX12" fmla="*/ 0 w 2335092"/>
              <a:gd name="connsiteY12" fmla="*/ 748634 h 2473008"/>
              <a:gd name="connsiteX13" fmla="*/ 496358 w 2335092"/>
              <a:gd name="connsiteY13" fmla="*/ 2122079 h 2473008"/>
              <a:gd name="connsiteX0" fmla="*/ 466495 w 2335092"/>
              <a:gd name="connsiteY0" fmla="*/ 2110292 h 2487639"/>
              <a:gd name="connsiteX1" fmla="*/ 1085333 w 2335092"/>
              <a:gd name="connsiteY1" fmla="*/ 2487639 h 2487639"/>
              <a:gd name="connsiteX2" fmla="*/ 2335092 w 2335092"/>
              <a:gd name="connsiteY2" fmla="*/ 1902489 h 2487639"/>
              <a:gd name="connsiteX3" fmla="*/ 2247711 w 2335092"/>
              <a:gd name="connsiteY3" fmla="*/ 1659678 h 2487639"/>
              <a:gd name="connsiteX4" fmla="*/ 1998659 w 2335092"/>
              <a:gd name="connsiteY4" fmla="*/ 1447135 h 2487639"/>
              <a:gd name="connsiteX5" fmla="*/ 1701623 w 2335092"/>
              <a:gd name="connsiteY5" fmla="*/ 1344722 h 2487639"/>
              <a:gd name="connsiteX6" fmla="*/ 1941548 w 2335092"/>
              <a:gd name="connsiteY6" fmla="*/ 948090 h 2487639"/>
              <a:gd name="connsiteX7" fmla="*/ 2135567 w 2335092"/>
              <a:gd name="connsiteY7" fmla="*/ 229590 h 2487639"/>
              <a:gd name="connsiteX8" fmla="*/ 1778331 w 2335092"/>
              <a:gd name="connsiteY8" fmla="*/ 171739 h 2487639"/>
              <a:gd name="connsiteX9" fmla="*/ 1050637 w 2335092"/>
              <a:gd name="connsiteY9" fmla="*/ 14631 h 2487639"/>
              <a:gd name="connsiteX10" fmla="*/ 337572 w 2335092"/>
              <a:gd name="connsiteY10" fmla="*/ 0 h 2487639"/>
              <a:gd name="connsiteX11" fmla="*/ 109057 w 2335092"/>
              <a:gd name="connsiteY11" fmla="*/ 610719 h 2487639"/>
              <a:gd name="connsiteX12" fmla="*/ 0 w 2335092"/>
              <a:gd name="connsiteY12" fmla="*/ 763265 h 2487639"/>
              <a:gd name="connsiteX13" fmla="*/ 496358 w 2335092"/>
              <a:gd name="connsiteY13" fmla="*/ 2136710 h 2487639"/>
              <a:gd name="connsiteX0" fmla="*/ 357438 w 2226035"/>
              <a:gd name="connsiteY0" fmla="*/ 2110292 h 2487639"/>
              <a:gd name="connsiteX1" fmla="*/ 976276 w 2226035"/>
              <a:gd name="connsiteY1" fmla="*/ 2487639 h 2487639"/>
              <a:gd name="connsiteX2" fmla="*/ 2226035 w 2226035"/>
              <a:gd name="connsiteY2" fmla="*/ 1902489 h 2487639"/>
              <a:gd name="connsiteX3" fmla="*/ 2138654 w 2226035"/>
              <a:gd name="connsiteY3" fmla="*/ 1659678 h 2487639"/>
              <a:gd name="connsiteX4" fmla="*/ 1889602 w 2226035"/>
              <a:gd name="connsiteY4" fmla="*/ 1447135 h 2487639"/>
              <a:gd name="connsiteX5" fmla="*/ 1592566 w 2226035"/>
              <a:gd name="connsiteY5" fmla="*/ 1344722 h 2487639"/>
              <a:gd name="connsiteX6" fmla="*/ 1832491 w 2226035"/>
              <a:gd name="connsiteY6" fmla="*/ 948090 h 2487639"/>
              <a:gd name="connsiteX7" fmla="*/ 2026510 w 2226035"/>
              <a:gd name="connsiteY7" fmla="*/ 229590 h 2487639"/>
              <a:gd name="connsiteX8" fmla="*/ 1669274 w 2226035"/>
              <a:gd name="connsiteY8" fmla="*/ 171739 h 2487639"/>
              <a:gd name="connsiteX9" fmla="*/ 941580 w 2226035"/>
              <a:gd name="connsiteY9" fmla="*/ 14631 h 2487639"/>
              <a:gd name="connsiteX10" fmla="*/ 228515 w 2226035"/>
              <a:gd name="connsiteY10" fmla="*/ 0 h 2487639"/>
              <a:gd name="connsiteX11" fmla="*/ 0 w 2226035"/>
              <a:gd name="connsiteY11" fmla="*/ 610719 h 2487639"/>
              <a:gd name="connsiteX12" fmla="*/ 8389 w 2226035"/>
              <a:gd name="connsiteY12" fmla="*/ 972989 h 2487639"/>
              <a:gd name="connsiteX13" fmla="*/ 387301 w 2226035"/>
              <a:gd name="connsiteY13" fmla="*/ 2136710 h 2487639"/>
              <a:gd name="connsiteX0" fmla="*/ 466495 w 2335092"/>
              <a:gd name="connsiteY0" fmla="*/ 2110292 h 2487639"/>
              <a:gd name="connsiteX1" fmla="*/ 1085333 w 2335092"/>
              <a:gd name="connsiteY1" fmla="*/ 2487639 h 2487639"/>
              <a:gd name="connsiteX2" fmla="*/ 2335092 w 2335092"/>
              <a:gd name="connsiteY2" fmla="*/ 1902489 h 2487639"/>
              <a:gd name="connsiteX3" fmla="*/ 2247711 w 2335092"/>
              <a:gd name="connsiteY3" fmla="*/ 1659678 h 2487639"/>
              <a:gd name="connsiteX4" fmla="*/ 1998659 w 2335092"/>
              <a:gd name="connsiteY4" fmla="*/ 1447135 h 2487639"/>
              <a:gd name="connsiteX5" fmla="*/ 1701623 w 2335092"/>
              <a:gd name="connsiteY5" fmla="*/ 1344722 h 2487639"/>
              <a:gd name="connsiteX6" fmla="*/ 1941548 w 2335092"/>
              <a:gd name="connsiteY6" fmla="*/ 948090 h 2487639"/>
              <a:gd name="connsiteX7" fmla="*/ 2135567 w 2335092"/>
              <a:gd name="connsiteY7" fmla="*/ 229590 h 2487639"/>
              <a:gd name="connsiteX8" fmla="*/ 1778331 w 2335092"/>
              <a:gd name="connsiteY8" fmla="*/ 171739 h 2487639"/>
              <a:gd name="connsiteX9" fmla="*/ 1050637 w 2335092"/>
              <a:gd name="connsiteY9" fmla="*/ 14631 h 2487639"/>
              <a:gd name="connsiteX10" fmla="*/ 337572 w 2335092"/>
              <a:gd name="connsiteY10" fmla="*/ 0 h 2487639"/>
              <a:gd name="connsiteX11" fmla="*/ 0 w 2335092"/>
              <a:gd name="connsiteY11" fmla="*/ 652664 h 2487639"/>
              <a:gd name="connsiteX12" fmla="*/ 117446 w 2335092"/>
              <a:gd name="connsiteY12" fmla="*/ 972989 h 2487639"/>
              <a:gd name="connsiteX13" fmla="*/ 496358 w 2335092"/>
              <a:gd name="connsiteY13" fmla="*/ 2136710 h 2487639"/>
              <a:gd name="connsiteX0" fmla="*/ 466495 w 2335092"/>
              <a:gd name="connsiteY0" fmla="*/ 2110292 h 2487639"/>
              <a:gd name="connsiteX1" fmla="*/ 1085333 w 2335092"/>
              <a:gd name="connsiteY1" fmla="*/ 2487639 h 2487639"/>
              <a:gd name="connsiteX2" fmla="*/ 2335092 w 2335092"/>
              <a:gd name="connsiteY2" fmla="*/ 1902489 h 2487639"/>
              <a:gd name="connsiteX3" fmla="*/ 2247711 w 2335092"/>
              <a:gd name="connsiteY3" fmla="*/ 1659678 h 2487639"/>
              <a:gd name="connsiteX4" fmla="*/ 1998659 w 2335092"/>
              <a:gd name="connsiteY4" fmla="*/ 1447135 h 2487639"/>
              <a:gd name="connsiteX5" fmla="*/ 1701623 w 2335092"/>
              <a:gd name="connsiteY5" fmla="*/ 1344722 h 2487639"/>
              <a:gd name="connsiteX6" fmla="*/ 1941548 w 2335092"/>
              <a:gd name="connsiteY6" fmla="*/ 948090 h 2487639"/>
              <a:gd name="connsiteX7" fmla="*/ 2135567 w 2335092"/>
              <a:gd name="connsiteY7" fmla="*/ 229590 h 2487639"/>
              <a:gd name="connsiteX8" fmla="*/ 1778331 w 2335092"/>
              <a:gd name="connsiteY8" fmla="*/ 171739 h 2487639"/>
              <a:gd name="connsiteX9" fmla="*/ 1050637 w 2335092"/>
              <a:gd name="connsiteY9" fmla="*/ 14631 h 2487639"/>
              <a:gd name="connsiteX10" fmla="*/ 337572 w 2335092"/>
              <a:gd name="connsiteY10" fmla="*/ 0 h 2487639"/>
              <a:gd name="connsiteX11" fmla="*/ 0 w 2335092"/>
              <a:gd name="connsiteY11" fmla="*/ 652664 h 2487639"/>
              <a:gd name="connsiteX12" fmla="*/ 159391 w 2335092"/>
              <a:gd name="connsiteY12" fmla="*/ 972989 h 2487639"/>
              <a:gd name="connsiteX13" fmla="*/ 496358 w 2335092"/>
              <a:gd name="connsiteY13" fmla="*/ 2136710 h 2487639"/>
              <a:gd name="connsiteX0" fmla="*/ 466495 w 2335092"/>
              <a:gd name="connsiteY0" fmla="*/ 2110292 h 2487639"/>
              <a:gd name="connsiteX1" fmla="*/ 1085333 w 2335092"/>
              <a:gd name="connsiteY1" fmla="*/ 2487639 h 2487639"/>
              <a:gd name="connsiteX2" fmla="*/ 2335092 w 2335092"/>
              <a:gd name="connsiteY2" fmla="*/ 1902489 h 2487639"/>
              <a:gd name="connsiteX3" fmla="*/ 2247711 w 2335092"/>
              <a:gd name="connsiteY3" fmla="*/ 1659678 h 2487639"/>
              <a:gd name="connsiteX4" fmla="*/ 1998659 w 2335092"/>
              <a:gd name="connsiteY4" fmla="*/ 1447135 h 2487639"/>
              <a:gd name="connsiteX5" fmla="*/ 1701623 w 2335092"/>
              <a:gd name="connsiteY5" fmla="*/ 1344722 h 2487639"/>
              <a:gd name="connsiteX6" fmla="*/ 1941548 w 2335092"/>
              <a:gd name="connsiteY6" fmla="*/ 948090 h 2487639"/>
              <a:gd name="connsiteX7" fmla="*/ 2135567 w 2335092"/>
              <a:gd name="connsiteY7" fmla="*/ 229590 h 2487639"/>
              <a:gd name="connsiteX8" fmla="*/ 1778331 w 2335092"/>
              <a:gd name="connsiteY8" fmla="*/ 171739 h 2487639"/>
              <a:gd name="connsiteX9" fmla="*/ 908024 w 2335092"/>
              <a:gd name="connsiteY9" fmla="*/ 182411 h 2487639"/>
              <a:gd name="connsiteX10" fmla="*/ 337572 w 2335092"/>
              <a:gd name="connsiteY10" fmla="*/ 0 h 2487639"/>
              <a:gd name="connsiteX11" fmla="*/ 0 w 2335092"/>
              <a:gd name="connsiteY11" fmla="*/ 652664 h 2487639"/>
              <a:gd name="connsiteX12" fmla="*/ 159391 w 2335092"/>
              <a:gd name="connsiteY12" fmla="*/ 972989 h 2487639"/>
              <a:gd name="connsiteX13" fmla="*/ 496358 w 2335092"/>
              <a:gd name="connsiteY13" fmla="*/ 2136710 h 2487639"/>
              <a:gd name="connsiteX0" fmla="*/ 466495 w 2335092"/>
              <a:gd name="connsiteY0" fmla="*/ 2148278 h 2525625"/>
              <a:gd name="connsiteX1" fmla="*/ 1085333 w 2335092"/>
              <a:gd name="connsiteY1" fmla="*/ 2525625 h 2525625"/>
              <a:gd name="connsiteX2" fmla="*/ 2335092 w 2335092"/>
              <a:gd name="connsiteY2" fmla="*/ 1940475 h 2525625"/>
              <a:gd name="connsiteX3" fmla="*/ 2247711 w 2335092"/>
              <a:gd name="connsiteY3" fmla="*/ 1697664 h 2525625"/>
              <a:gd name="connsiteX4" fmla="*/ 1998659 w 2335092"/>
              <a:gd name="connsiteY4" fmla="*/ 1485121 h 2525625"/>
              <a:gd name="connsiteX5" fmla="*/ 1701623 w 2335092"/>
              <a:gd name="connsiteY5" fmla="*/ 1382708 h 2525625"/>
              <a:gd name="connsiteX6" fmla="*/ 1941548 w 2335092"/>
              <a:gd name="connsiteY6" fmla="*/ 986076 h 2525625"/>
              <a:gd name="connsiteX7" fmla="*/ 2135567 w 2335092"/>
              <a:gd name="connsiteY7" fmla="*/ 267576 h 2525625"/>
              <a:gd name="connsiteX8" fmla="*/ 1199490 w 2335092"/>
              <a:gd name="connsiteY8" fmla="*/ 0 h 2525625"/>
              <a:gd name="connsiteX9" fmla="*/ 908024 w 2335092"/>
              <a:gd name="connsiteY9" fmla="*/ 220397 h 2525625"/>
              <a:gd name="connsiteX10" fmla="*/ 337572 w 2335092"/>
              <a:gd name="connsiteY10" fmla="*/ 37986 h 2525625"/>
              <a:gd name="connsiteX11" fmla="*/ 0 w 2335092"/>
              <a:gd name="connsiteY11" fmla="*/ 690650 h 2525625"/>
              <a:gd name="connsiteX12" fmla="*/ 159391 w 2335092"/>
              <a:gd name="connsiteY12" fmla="*/ 1010975 h 2525625"/>
              <a:gd name="connsiteX13" fmla="*/ 496358 w 2335092"/>
              <a:gd name="connsiteY13" fmla="*/ 2174696 h 2525625"/>
              <a:gd name="connsiteX0" fmla="*/ 466495 w 2335092"/>
              <a:gd name="connsiteY0" fmla="*/ 2110292 h 2487639"/>
              <a:gd name="connsiteX1" fmla="*/ 1085333 w 2335092"/>
              <a:gd name="connsiteY1" fmla="*/ 2487639 h 2487639"/>
              <a:gd name="connsiteX2" fmla="*/ 2335092 w 2335092"/>
              <a:gd name="connsiteY2" fmla="*/ 1902489 h 2487639"/>
              <a:gd name="connsiteX3" fmla="*/ 2247711 w 2335092"/>
              <a:gd name="connsiteY3" fmla="*/ 1659678 h 2487639"/>
              <a:gd name="connsiteX4" fmla="*/ 1998659 w 2335092"/>
              <a:gd name="connsiteY4" fmla="*/ 1447135 h 2487639"/>
              <a:gd name="connsiteX5" fmla="*/ 1701623 w 2335092"/>
              <a:gd name="connsiteY5" fmla="*/ 1344722 h 2487639"/>
              <a:gd name="connsiteX6" fmla="*/ 1941548 w 2335092"/>
              <a:gd name="connsiteY6" fmla="*/ 948090 h 2487639"/>
              <a:gd name="connsiteX7" fmla="*/ 2135567 w 2335092"/>
              <a:gd name="connsiteY7" fmla="*/ 229590 h 2487639"/>
              <a:gd name="connsiteX8" fmla="*/ 1115601 w 2335092"/>
              <a:gd name="connsiteY8" fmla="*/ 20737 h 2487639"/>
              <a:gd name="connsiteX9" fmla="*/ 908024 w 2335092"/>
              <a:gd name="connsiteY9" fmla="*/ 182411 h 2487639"/>
              <a:gd name="connsiteX10" fmla="*/ 337572 w 2335092"/>
              <a:gd name="connsiteY10" fmla="*/ 0 h 2487639"/>
              <a:gd name="connsiteX11" fmla="*/ 0 w 2335092"/>
              <a:gd name="connsiteY11" fmla="*/ 652664 h 2487639"/>
              <a:gd name="connsiteX12" fmla="*/ 159391 w 2335092"/>
              <a:gd name="connsiteY12" fmla="*/ 972989 h 2487639"/>
              <a:gd name="connsiteX13" fmla="*/ 496358 w 2335092"/>
              <a:gd name="connsiteY13" fmla="*/ 2136710 h 2487639"/>
              <a:gd name="connsiteX0" fmla="*/ 466495 w 2335092"/>
              <a:gd name="connsiteY0" fmla="*/ 2089555 h 2466902"/>
              <a:gd name="connsiteX1" fmla="*/ 1085333 w 2335092"/>
              <a:gd name="connsiteY1" fmla="*/ 2466902 h 2466902"/>
              <a:gd name="connsiteX2" fmla="*/ 2335092 w 2335092"/>
              <a:gd name="connsiteY2" fmla="*/ 1881752 h 2466902"/>
              <a:gd name="connsiteX3" fmla="*/ 2247711 w 2335092"/>
              <a:gd name="connsiteY3" fmla="*/ 1638941 h 2466902"/>
              <a:gd name="connsiteX4" fmla="*/ 1998659 w 2335092"/>
              <a:gd name="connsiteY4" fmla="*/ 1426398 h 2466902"/>
              <a:gd name="connsiteX5" fmla="*/ 1701623 w 2335092"/>
              <a:gd name="connsiteY5" fmla="*/ 1323985 h 2466902"/>
              <a:gd name="connsiteX6" fmla="*/ 1941548 w 2335092"/>
              <a:gd name="connsiteY6" fmla="*/ 927353 h 2466902"/>
              <a:gd name="connsiteX7" fmla="*/ 2135567 w 2335092"/>
              <a:gd name="connsiteY7" fmla="*/ 208853 h 2466902"/>
              <a:gd name="connsiteX8" fmla="*/ 1115601 w 2335092"/>
              <a:gd name="connsiteY8" fmla="*/ 0 h 2466902"/>
              <a:gd name="connsiteX9" fmla="*/ 908024 w 2335092"/>
              <a:gd name="connsiteY9" fmla="*/ 161674 h 2466902"/>
              <a:gd name="connsiteX10" fmla="*/ 387906 w 2335092"/>
              <a:gd name="connsiteY10" fmla="*/ 46375 h 2466902"/>
              <a:gd name="connsiteX11" fmla="*/ 0 w 2335092"/>
              <a:gd name="connsiteY11" fmla="*/ 631927 h 2466902"/>
              <a:gd name="connsiteX12" fmla="*/ 159391 w 2335092"/>
              <a:gd name="connsiteY12" fmla="*/ 952252 h 2466902"/>
              <a:gd name="connsiteX13" fmla="*/ 496358 w 2335092"/>
              <a:gd name="connsiteY13" fmla="*/ 2115973 h 2466902"/>
              <a:gd name="connsiteX0" fmla="*/ 466495 w 2335092"/>
              <a:gd name="connsiteY0" fmla="*/ 2089555 h 2466902"/>
              <a:gd name="connsiteX1" fmla="*/ 1085333 w 2335092"/>
              <a:gd name="connsiteY1" fmla="*/ 2466902 h 2466902"/>
              <a:gd name="connsiteX2" fmla="*/ 2335092 w 2335092"/>
              <a:gd name="connsiteY2" fmla="*/ 1881752 h 2466902"/>
              <a:gd name="connsiteX3" fmla="*/ 2247711 w 2335092"/>
              <a:gd name="connsiteY3" fmla="*/ 1638941 h 2466902"/>
              <a:gd name="connsiteX4" fmla="*/ 1998659 w 2335092"/>
              <a:gd name="connsiteY4" fmla="*/ 1426398 h 2466902"/>
              <a:gd name="connsiteX5" fmla="*/ 1701623 w 2335092"/>
              <a:gd name="connsiteY5" fmla="*/ 1323985 h 2466902"/>
              <a:gd name="connsiteX6" fmla="*/ 1941548 w 2335092"/>
              <a:gd name="connsiteY6" fmla="*/ 927353 h 2466902"/>
              <a:gd name="connsiteX7" fmla="*/ 2135567 w 2335092"/>
              <a:gd name="connsiteY7" fmla="*/ 208853 h 2466902"/>
              <a:gd name="connsiteX8" fmla="*/ 1115601 w 2335092"/>
              <a:gd name="connsiteY8" fmla="*/ 0 h 2466902"/>
              <a:gd name="connsiteX9" fmla="*/ 958358 w 2335092"/>
              <a:gd name="connsiteY9" fmla="*/ 119729 h 2466902"/>
              <a:gd name="connsiteX10" fmla="*/ 387906 w 2335092"/>
              <a:gd name="connsiteY10" fmla="*/ 46375 h 2466902"/>
              <a:gd name="connsiteX11" fmla="*/ 0 w 2335092"/>
              <a:gd name="connsiteY11" fmla="*/ 631927 h 2466902"/>
              <a:gd name="connsiteX12" fmla="*/ 159391 w 2335092"/>
              <a:gd name="connsiteY12" fmla="*/ 952252 h 2466902"/>
              <a:gd name="connsiteX13" fmla="*/ 496358 w 2335092"/>
              <a:gd name="connsiteY13" fmla="*/ 2115973 h 2466902"/>
              <a:gd name="connsiteX0" fmla="*/ 466495 w 2335092"/>
              <a:gd name="connsiteY0" fmla="*/ 2089555 h 2466902"/>
              <a:gd name="connsiteX1" fmla="*/ 1085333 w 2335092"/>
              <a:gd name="connsiteY1" fmla="*/ 2466902 h 2466902"/>
              <a:gd name="connsiteX2" fmla="*/ 2335092 w 2335092"/>
              <a:gd name="connsiteY2" fmla="*/ 1881752 h 2466902"/>
              <a:gd name="connsiteX3" fmla="*/ 2247711 w 2335092"/>
              <a:gd name="connsiteY3" fmla="*/ 1638941 h 2466902"/>
              <a:gd name="connsiteX4" fmla="*/ 1998659 w 2335092"/>
              <a:gd name="connsiteY4" fmla="*/ 1426398 h 2466902"/>
              <a:gd name="connsiteX5" fmla="*/ 1701623 w 2335092"/>
              <a:gd name="connsiteY5" fmla="*/ 1323985 h 2466902"/>
              <a:gd name="connsiteX6" fmla="*/ 1941548 w 2335092"/>
              <a:gd name="connsiteY6" fmla="*/ 927353 h 2466902"/>
              <a:gd name="connsiteX7" fmla="*/ 2135567 w 2335092"/>
              <a:gd name="connsiteY7" fmla="*/ 208853 h 2466902"/>
              <a:gd name="connsiteX8" fmla="*/ 1115601 w 2335092"/>
              <a:gd name="connsiteY8" fmla="*/ 0 h 2466902"/>
              <a:gd name="connsiteX9" fmla="*/ 958358 w 2335092"/>
              <a:gd name="connsiteY9" fmla="*/ 119729 h 2466902"/>
              <a:gd name="connsiteX10" fmla="*/ 387906 w 2335092"/>
              <a:gd name="connsiteY10" fmla="*/ 12819 h 2466902"/>
              <a:gd name="connsiteX11" fmla="*/ 0 w 2335092"/>
              <a:gd name="connsiteY11" fmla="*/ 631927 h 2466902"/>
              <a:gd name="connsiteX12" fmla="*/ 159391 w 2335092"/>
              <a:gd name="connsiteY12" fmla="*/ 952252 h 2466902"/>
              <a:gd name="connsiteX13" fmla="*/ 496358 w 2335092"/>
              <a:gd name="connsiteY13" fmla="*/ 2115973 h 2466902"/>
              <a:gd name="connsiteX0" fmla="*/ 399383 w 2267980"/>
              <a:gd name="connsiteY0" fmla="*/ 2089555 h 2466902"/>
              <a:gd name="connsiteX1" fmla="*/ 1018221 w 2267980"/>
              <a:gd name="connsiteY1" fmla="*/ 2466902 h 2466902"/>
              <a:gd name="connsiteX2" fmla="*/ 2267980 w 2267980"/>
              <a:gd name="connsiteY2" fmla="*/ 1881752 h 2466902"/>
              <a:gd name="connsiteX3" fmla="*/ 2180599 w 2267980"/>
              <a:gd name="connsiteY3" fmla="*/ 1638941 h 2466902"/>
              <a:gd name="connsiteX4" fmla="*/ 1931547 w 2267980"/>
              <a:gd name="connsiteY4" fmla="*/ 1426398 h 2466902"/>
              <a:gd name="connsiteX5" fmla="*/ 1634511 w 2267980"/>
              <a:gd name="connsiteY5" fmla="*/ 1323985 h 2466902"/>
              <a:gd name="connsiteX6" fmla="*/ 1874436 w 2267980"/>
              <a:gd name="connsiteY6" fmla="*/ 927353 h 2466902"/>
              <a:gd name="connsiteX7" fmla="*/ 2068455 w 2267980"/>
              <a:gd name="connsiteY7" fmla="*/ 208853 h 2466902"/>
              <a:gd name="connsiteX8" fmla="*/ 1048489 w 2267980"/>
              <a:gd name="connsiteY8" fmla="*/ 0 h 2466902"/>
              <a:gd name="connsiteX9" fmla="*/ 891246 w 2267980"/>
              <a:gd name="connsiteY9" fmla="*/ 119729 h 2466902"/>
              <a:gd name="connsiteX10" fmla="*/ 320794 w 2267980"/>
              <a:gd name="connsiteY10" fmla="*/ 12819 h 2466902"/>
              <a:gd name="connsiteX11" fmla="*/ 0 w 2267980"/>
              <a:gd name="connsiteY11" fmla="*/ 657094 h 2466902"/>
              <a:gd name="connsiteX12" fmla="*/ 92279 w 2267980"/>
              <a:gd name="connsiteY12" fmla="*/ 952252 h 2466902"/>
              <a:gd name="connsiteX13" fmla="*/ 429246 w 2267980"/>
              <a:gd name="connsiteY13" fmla="*/ 2115973 h 2466902"/>
              <a:gd name="connsiteX0" fmla="*/ 399383 w 2267980"/>
              <a:gd name="connsiteY0" fmla="*/ 2089555 h 2466902"/>
              <a:gd name="connsiteX1" fmla="*/ 1018221 w 2267980"/>
              <a:gd name="connsiteY1" fmla="*/ 2466902 h 2466902"/>
              <a:gd name="connsiteX2" fmla="*/ 2267980 w 2267980"/>
              <a:gd name="connsiteY2" fmla="*/ 1881752 h 2466902"/>
              <a:gd name="connsiteX3" fmla="*/ 2180599 w 2267980"/>
              <a:gd name="connsiteY3" fmla="*/ 1638941 h 2466902"/>
              <a:gd name="connsiteX4" fmla="*/ 1931547 w 2267980"/>
              <a:gd name="connsiteY4" fmla="*/ 1426398 h 2466902"/>
              <a:gd name="connsiteX5" fmla="*/ 1634511 w 2267980"/>
              <a:gd name="connsiteY5" fmla="*/ 1323985 h 2466902"/>
              <a:gd name="connsiteX6" fmla="*/ 1874436 w 2267980"/>
              <a:gd name="connsiteY6" fmla="*/ 927353 h 2466902"/>
              <a:gd name="connsiteX7" fmla="*/ 2068455 w 2267980"/>
              <a:gd name="connsiteY7" fmla="*/ 208853 h 2466902"/>
              <a:gd name="connsiteX8" fmla="*/ 1048489 w 2267980"/>
              <a:gd name="connsiteY8" fmla="*/ 0 h 2466902"/>
              <a:gd name="connsiteX9" fmla="*/ 891246 w 2267980"/>
              <a:gd name="connsiteY9" fmla="*/ 119729 h 2466902"/>
              <a:gd name="connsiteX10" fmla="*/ 320794 w 2267980"/>
              <a:gd name="connsiteY10" fmla="*/ 12819 h 2466902"/>
              <a:gd name="connsiteX11" fmla="*/ 0 w 2267980"/>
              <a:gd name="connsiteY11" fmla="*/ 657094 h 2466902"/>
              <a:gd name="connsiteX12" fmla="*/ 151002 w 2267980"/>
              <a:gd name="connsiteY12" fmla="*/ 994197 h 2466902"/>
              <a:gd name="connsiteX13" fmla="*/ 429246 w 2267980"/>
              <a:gd name="connsiteY13" fmla="*/ 2115973 h 246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7980" h="2466902">
                <a:moveTo>
                  <a:pt x="399383" y="2089555"/>
                </a:moveTo>
                <a:lnTo>
                  <a:pt x="1018221" y="2466902"/>
                </a:lnTo>
                <a:lnTo>
                  <a:pt x="2267980" y="1881752"/>
                </a:lnTo>
                <a:lnTo>
                  <a:pt x="2180599" y="1638941"/>
                </a:lnTo>
                <a:lnTo>
                  <a:pt x="1931547" y="1426398"/>
                </a:lnTo>
                <a:lnTo>
                  <a:pt x="1634511" y="1323985"/>
                </a:lnTo>
                <a:lnTo>
                  <a:pt x="1874436" y="927353"/>
                </a:lnTo>
                <a:lnTo>
                  <a:pt x="2068455" y="208853"/>
                </a:lnTo>
                <a:lnTo>
                  <a:pt x="1048489" y="0"/>
                </a:lnTo>
                <a:lnTo>
                  <a:pt x="891246" y="119729"/>
                </a:lnTo>
                <a:lnTo>
                  <a:pt x="320794" y="12819"/>
                </a:lnTo>
                <a:lnTo>
                  <a:pt x="0" y="657094"/>
                </a:lnTo>
                <a:lnTo>
                  <a:pt x="151002" y="994197"/>
                </a:lnTo>
                <a:lnTo>
                  <a:pt x="429246" y="2115973"/>
                </a:lnTo>
              </a:path>
            </a:pathLst>
          </a:custGeom>
          <a:noFill/>
          <a:ln w="6350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98354-6801-4964-B61C-CFCD7D93B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1765" y="1286751"/>
            <a:ext cx="2706035" cy="2322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8BA575-1B1D-45A9-9592-7F3031861B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481" y="3705297"/>
            <a:ext cx="2694319" cy="2466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428622-A73B-4F32-A27C-2C51830D25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95" y="1292128"/>
            <a:ext cx="3200400" cy="22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5FB32-74C3-4E72-B6E1-A8683DFFE5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4" y="3608990"/>
            <a:ext cx="3200400" cy="2552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0D5CED-3A52-46B8-A697-CFCC1696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DB2841-1659-4C00-8624-E351D973C9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5C126BCB-7BC7-4025-ABE4-9E985CD90527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0962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56D9A8-9448-445B-8ED6-2622129FF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00"/>
            <a:ext cx="9144000" cy="4918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08726D5-F80B-4225-A85F-F5CCF2C17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Innovation Village Park</a:t>
            </a:r>
          </a:p>
        </p:txBody>
      </p:sp>
    </p:spTree>
    <p:extLst>
      <p:ext uri="{BB962C8B-B14F-4D97-AF65-F5344CB8AC3E}">
        <p14:creationId xmlns:p14="http://schemas.microsoft.com/office/powerpoint/2010/main" val="3901756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C92F49-E56F-4D77-9A1D-A8DFE2A20E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0A99F8-37A7-4CDB-AC84-174E93993F0A}"/>
              </a:ext>
            </a:extLst>
          </p:cNvPr>
          <p:cNvSpPr/>
          <p:nvPr/>
        </p:nvSpPr>
        <p:spPr>
          <a:xfrm>
            <a:off x="744648" y="5410200"/>
            <a:ext cx="2514600" cy="57892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Possible Connections to Neighboring Properties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F2C49E-8912-42D2-8C91-9DD228BF7610}"/>
              </a:ext>
            </a:extLst>
          </p:cNvPr>
          <p:cNvCxnSpPr>
            <a:stCxn id="14" idx="3"/>
          </p:cNvCxnSpPr>
          <p:nvPr/>
        </p:nvCxnSpPr>
        <p:spPr>
          <a:xfrm>
            <a:off x="3259248" y="5699662"/>
            <a:ext cx="1160352" cy="167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BED1D3-13FA-4F2A-8CFC-89590E37CC3E}"/>
              </a:ext>
            </a:extLst>
          </p:cNvPr>
          <p:cNvCxnSpPr/>
          <p:nvPr/>
        </p:nvCxnSpPr>
        <p:spPr>
          <a:xfrm flipV="1">
            <a:off x="2971800" y="4800600"/>
            <a:ext cx="15240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35AC64F-D5F6-4646-9001-A10577F90B32}"/>
              </a:ext>
            </a:extLst>
          </p:cNvPr>
          <p:cNvCxnSpPr/>
          <p:nvPr/>
        </p:nvCxnSpPr>
        <p:spPr>
          <a:xfrm flipH="1" flipV="1">
            <a:off x="1714500" y="2819400"/>
            <a:ext cx="287448" cy="2590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EB45CF-7EA0-46D9-B0E4-DFE20E92C0EB}"/>
              </a:ext>
            </a:extLst>
          </p:cNvPr>
          <p:cNvSpPr/>
          <p:nvPr/>
        </p:nvSpPr>
        <p:spPr>
          <a:xfrm>
            <a:off x="5381531" y="2819400"/>
            <a:ext cx="1324069" cy="5334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USMSM Expansion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ECBAD3-3217-4824-89CA-04560F7BA0B3}"/>
              </a:ext>
            </a:extLst>
          </p:cNvPr>
          <p:cNvSpPr/>
          <p:nvPr/>
        </p:nvSpPr>
        <p:spPr>
          <a:xfrm>
            <a:off x="4419601" y="4953000"/>
            <a:ext cx="1596422" cy="6096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Residential Neighborhood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0A893CD-BE78-45FF-8032-072D7DBF6F58}"/>
              </a:ext>
            </a:extLst>
          </p:cNvPr>
          <p:cNvSpPr/>
          <p:nvPr/>
        </p:nvSpPr>
        <p:spPr>
          <a:xfrm>
            <a:off x="5381531" y="1730343"/>
            <a:ext cx="1606614" cy="80400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New Flex / Commercial / Office Space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65B656-D24F-47F9-9AE2-2FF95D7A733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4191000" y="2013647"/>
            <a:ext cx="1190531" cy="1186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9F5468A-3F96-457A-87F9-B8A65C22B80B}"/>
              </a:ext>
            </a:extLst>
          </p:cNvPr>
          <p:cNvSpPr txBox="1"/>
          <p:nvPr/>
        </p:nvSpPr>
        <p:spPr>
          <a:xfrm>
            <a:off x="75557" y="799472"/>
            <a:ext cx="2491473" cy="163121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Mixed-Use Innovation Village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Live, Work, Learn, Play, and Innovate on Site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E04343-0FF3-430D-B9AA-3EBFBF49BB6F}"/>
              </a:ext>
            </a:extLst>
          </p:cNvPr>
          <p:cNvSpPr txBox="1"/>
          <p:nvPr/>
        </p:nvSpPr>
        <p:spPr>
          <a:xfrm rot="19169600">
            <a:off x="7111336" y="5183537"/>
            <a:ext cx="11384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Wildwood Pkwy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6EEFFE-EEE4-45A0-99E9-3FEF9688C9FA}"/>
              </a:ext>
            </a:extLst>
          </p:cNvPr>
          <p:cNvSpPr txBox="1"/>
          <p:nvPr/>
        </p:nvSpPr>
        <p:spPr>
          <a:xfrm rot="3020220">
            <a:off x="7083392" y="4297604"/>
            <a:ext cx="9957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Smoke Hill Rd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E0FF4-AF9C-43CE-939C-ED9B1CCFF756}"/>
              </a:ext>
            </a:extLst>
          </p:cNvPr>
          <p:cNvSpPr txBox="1"/>
          <p:nvPr/>
        </p:nvSpPr>
        <p:spPr>
          <a:xfrm rot="16912259">
            <a:off x="6629357" y="2592119"/>
            <a:ext cx="1265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Cottonwood Pkwy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3596CC-054D-4299-B69A-52CAE7F5948C}"/>
              </a:ext>
            </a:extLst>
          </p:cNvPr>
          <p:cNvSpPr txBox="1"/>
          <p:nvPr/>
        </p:nvSpPr>
        <p:spPr>
          <a:xfrm rot="616015">
            <a:off x="7802223" y="1739081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CEC5B-C708-4DF1-9396-0C3B366BB4AF}"/>
              </a:ext>
            </a:extLst>
          </p:cNvPr>
          <p:cNvSpPr txBox="1"/>
          <p:nvPr/>
        </p:nvSpPr>
        <p:spPr>
          <a:xfrm rot="21413748">
            <a:off x="1933928" y="4777274"/>
            <a:ext cx="896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Tallwood Dr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C080D25-47A7-4635-B577-441B03336BB4}"/>
              </a:ext>
            </a:extLst>
          </p:cNvPr>
          <p:cNvSpPr/>
          <p:nvPr/>
        </p:nvSpPr>
        <p:spPr>
          <a:xfrm>
            <a:off x="6456864" y="4490523"/>
            <a:ext cx="836973" cy="35463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IMPAX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916960C-C84C-45C8-B049-C32C3CED2933}"/>
              </a:ext>
            </a:extLst>
          </p:cNvPr>
          <p:cNvSpPr/>
          <p:nvPr/>
        </p:nvSpPr>
        <p:spPr>
          <a:xfrm>
            <a:off x="4250411" y="799472"/>
            <a:ext cx="1324069" cy="6096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Innovation Square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7EDAB76-C2C4-4DE1-B337-1AD08B162081}"/>
              </a:ext>
            </a:extLst>
          </p:cNvPr>
          <p:cNvCxnSpPr>
            <a:stCxn id="34" idx="1"/>
          </p:cNvCxnSpPr>
          <p:nvPr/>
        </p:nvCxnSpPr>
        <p:spPr>
          <a:xfrm flipH="1">
            <a:off x="3505200" y="1104273"/>
            <a:ext cx="745211" cy="5043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D86105C-2CDA-426F-80FF-C3A7B5A6F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6E4AD62-433B-42F7-A914-DB365F6C3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4F9E8FA9-0B86-4740-B6FB-6F5F87A4205F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9787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C01BEE-F352-491F-A6C3-23C1B8FB5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7.  Wildewood Shopping Center Redevelopment Opportunity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1E7E66-FBA7-4101-99B9-8F18F0F7CD45}"/>
              </a:ext>
            </a:extLst>
          </p:cNvPr>
          <p:cNvSpPr/>
          <p:nvPr/>
        </p:nvSpPr>
        <p:spPr>
          <a:xfrm>
            <a:off x="7315200" y="3657600"/>
            <a:ext cx="1600200" cy="1524000"/>
          </a:xfrm>
          <a:prstGeom prst="ellipse">
            <a:avLst/>
          </a:prstGeom>
          <a:noFill/>
          <a:ln w="63500" cmpd="thinThick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9AC62-4CE2-48E4-824D-F66F27868324}"/>
              </a:ext>
            </a:extLst>
          </p:cNvPr>
          <p:cNvSpPr txBox="1"/>
          <p:nvPr/>
        </p:nvSpPr>
        <p:spPr>
          <a:xfrm rot="2924892">
            <a:off x="6597695" y="2720666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235 / Three Notch 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AADD0-17D7-4DC2-8DF8-B4F6225ED0AF}"/>
              </a:ext>
            </a:extLst>
          </p:cNvPr>
          <p:cNvSpPr txBox="1"/>
          <p:nvPr/>
        </p:nvSpPr>
        <p:spPr>
          <a:xfrm rot="610564">
            <a:off x="5705560" y="340426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11874A-A72A-470F-B54E-501E4E0EA319}"/>
              </a:ext>
            </a:extLst>
          </p:cNvPr>
          <p:cNvSpPr txBox="1"/>
          <p:nvPr/>
        </p:nvSpPr>
        <p:spPr>
          <a:xfrm rot="20091020">
            <a:off x="5253928" y="4642444"/>
            <a:ext cx="1265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Cottonwood Pkwy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F455D-E643-4340-A84A-2B377F413E95}"/>
              </a:ext>
            </a:extLst>
          </p:cNvPr>
          <p:cNvSpPr txBox="1"/>
          <p:nvPr/>
        </p:nvSpPr>
        <p:spPr>
          <a:xfrm rot="17022949">
            <a:off x="655667" y="2367189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Lawrence Hayden 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385F27-2AB0-4AC4-8487-B27AABBFA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B2F718-8A47-4BEE-9BE4-E5A8B8FB2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38DDCF9-420C-465F-8CCC-2CB72D86BE50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5123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BA38F01-2C9D-4302-9D8B-331A215A0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dirty="0"/>
              <a:t>Redevelopment Scenarios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2BCF93B-2634-4D00-AB53-2FB9D45D6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1EF3E51-D5A8-47DF-AEDD-4A45E5C94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921DD5-C96D-4366-9E3D-31EC33F65DE6}"/>
              </a:ext>
            </a:extLst>
          </p:cNvPr>
          <p:cNvGrpSpPr/>
          <p:nvPr/>
        </p:nvGrpSpPr>
        <p:grpSpPr>
          <a:xfrm>
            <a:off x="3093173" y="1039078"/>
            <a:ext cx="5898427" cy="4828322"/>
            <a:chOff x="1036680" y="533398"/>
            <a:chExt cx="7726328" cy="6324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C93C5F-EE85-4248-9BF4-803EFC41C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680" y="533398"/>
              <a:ext cx="7726328" cy="632460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9D3048-47D1-4950-ACC3-3168CF2CD7E6}"/>
                </a:ext>
              </a:extLst>
            </p:cNvPr>
            <p:cNvSpPr txBox="1"/>
            <p:nvPr/>
          </p:nvSpPr>
          <p:spPr>
            <a:xfrm rot="675633">
              <a:off x="2837318" y="882762"/>
              <a:ext cx="792205" cy="2616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Airport Rd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F6ED2CE-09B7-4A15-B6BA-A28A0A0F3B66}"/>
                </a:ext>
              </a:extLst>
            </p:cNvPr>
            <p:cNvSpPr/>
            <p:nvPr/>
          </p:nvSpPr>
          <p:spPr>
            <a:xfrm>
              <a:off x="2009903" y="3642277"/>
              <a:ext cx="1963700" cy="68580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Proposed Crossing and Connection to Innovation Village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FF17B6F-622C-4292-A783-78230495012D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3973603" y="3679594"/>
              <a:ext cx="735025" cy="305584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DFA5F7-DFE9-4656-8E6F-398790F85F36}"/>
                </a:ext>
              </a:extLst>
            </p:cNvPr>
            <p:cNvSpPr txBox="1"/>
            <p:nvPr/>
          </p:nvSpPr>
          <p:spPr>
            <a:xfrm rot="2793070">
              <a:off x="6652691" y="2419383"/>
              <a:ext cx="1435008" cy="2616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235 / Three Notch Rd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6A63BC-DA50-4B4A-8A34-EF81190791E0}"/>
                </a:ext>
              </a:extLst>
            </p:cNvPr>
            <p:cNvSpPr txBox="1"/>
            <p:nvPr/>
          </p:nvSpPr>
          <p:spPr>
            <a:xfrm rot="16824438">
              <a:off x="770132" y="2038963"/>
              <a:ext cx="1265090" cy="2616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Cottonwood Pkwy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3EE0AC-0A1E-4BAE-9F51-65CA2E51734A}"/>
                </a:ext>
              </a:extLst>
            </p:cNvPr>
            <p:cNvSpPr txBox="1"/>
            <p:nvPr/>
          </p:nvSpPr>
          <p:spPr>
            <a:xfrm rot="19382748">
              <a:off x="1481203" y="5899730"/>
              <a:ext cx="1208985" cy="2616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Wildewood Pkwy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349730-CDAD-4A21-8A4C-27A9425FA59C}"/>
                </a:ext>
              </a:extLst>
            </p:cNvPr>
            <p:cNvSpPr txBox="1"/>
            <p:nvPr/>
          </p:nvSpPr>
          <p:spPr>
            <a:xfrm rot="423854">
              <a:off x="6945922" y="4464469"/>
              <a:ext cx="1149674" cy="2616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Wildewood Blvd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D2E5C0-6691-4CA1-92B9-8E5C0BBEB20F}"/>
                </a:ext>
              </a:extLst>
            </p:cNvPr>
            <p:cNvSpPr txBox="1"/>
            <p:nvPr/>
          </p:nvSpPr>
          <p:spPr>
            <a:xfrm rot="3056373">
              <a:off x="957932" y="4214872"/>
              <a:ext cx="995785" cy="2616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Smoke Hill Rd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999F660-0CDC-41E2-AAA5-CB753BACDAE0}"/>
                </a:ext>
              </a:extLst>
            </p:cNvPr>
            <p:cNvSpPr/>
            <p:nvPr/>
          </p:nvSpPr>
          <p:spPr>
            <a:xfrm>
              <a:off x="7321881" y="899558"/>
              <a:ext cx="1173123" cy="4660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Existing Pad Sites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B9C1048-66D5-483D-882F-6DCBE9F27D84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5669727" y="1132569"/>
              <a:ext cx="1652153" cy="23420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4488509-85EA-4F6B-8554-2DD21576E681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>
              <a:off x="7321881" y="1132569"/>
              <a:ext cx="902605" cy="296806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1685DB0-721D-4778-884D-EA57B4C7914F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>
              <a:off x="7321881" y="1132569"/>
              <a:ext cx="296410" cy="24420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2CD8E7F-314E-438F-9055-FF89403063D0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6515903" y="1132569"/>
              <a:ext cx="805977" cy="117281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9611E95-1B86-4721-B57B-C4D0A184C842}"/>
                </a:ext>
              </a:extLst>
            </p:cNvPr>
            <p:cNvSpPr/>
            <p:nvPr/>
          </p:nvSpPr>
          <p:spPr>
            <a:xfrm>
              <a:off x="1951316" y="891895"/>
              <a:ext cx="2022286" cy="46602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Existing Department Store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88EC3FC-D7FB-428F-A0B7-BCA52A7EE2E1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3973603" y="1124906"/>
              <a:ext cx="1465528" cy="110862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9CD06C8-4823-41BF-80FC-1E6B94DC09D5}"/>
                </a:ext>
              </a:extLst>
            </p:cNvPr>
            <p:cNvSpPr/>
            <p:nvPr/>
          </p:nvSpPr>
          <p:spPr>
            <a:xfrm>
              <a:off x="2009903" y="4791444"/>
              <a:ext cx="1957998" cy="49453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New Multifamily Housing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836C0EB-5F68-4A0B-93C7-E5AC0EF8E83B}"/>
                </a:ext>
              </a:extLst>
            </p:cNvPr>
            <p:cNvSpPr/>
            <p:nvPr/>
          </p:nvSpPr>
          <p:spPr>
            <a:xfrm>
              <a:off x="1945613" y="2678790"/>
              <a:ext cx="2030444" cy="49453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Infill Blocks w/ Replacement Parking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881D0AB-8E65-448A-93A3-9A5831DEBFF9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3976057" y="2926058"/>
              <a:ext cx="1919521" cy="53717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A69EC6C-A192-44FB-8342-FC68A3760BD4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3976057" y="2926058"/>
              <a:ext cx="2805742" cy="49985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0584FD1-27CA-4A64-815B-10B5F3B86549}"/>
                </a:ext>
              </a:extLst>
            </p:cNvPr>
            <p:cNvSpPr/>
            <p:nvPr/>
          </p:nvSpPr>
          <p:spPr>
            <a:xfrm>
              <a:off x="1945614" y="1822254"/>
              <a:ext cx="2022288" cy="41127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Mixed-Use “Main Street”</a:t>
              </a:r>
              <a:br>
                <a:rPr lang="en-US" sz="900" dirty="0"/>
              </a:br>
              <a:r>
                <a:rPr lang="en-US" sz="900" dirty="0"/>
                <a:t>Residential over Retail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A1D1435-13C5-4908-BBFB-28D722DB09BF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3967902" y="2027890"/>
              <a:ext cx="2129888" cy="77713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Slide Number Placeholder 1">
            <a:extLst>
              <a:ext uri="{FF2B5EF4-FFF2-40B4-BE49-F238E27FC236}">
                <a16:creationId xmlns:a16="http://schemas.microsoft.com/office/drawing/2014/main" id="{A013E3D1-E7E8-4BEE-92D5-3DECB2364FC1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8BE357F-7428-4CFF-AD66-DFDBA7CD27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407" y="1039079"/>
            <a:ext cx="1180793" cy="16102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7B741E6-7AF7-4988-95EC-93E3D0F00E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039079"/>
            <a:ext cx="1180791" cy="1607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A3D6F8C-F1D4-43FE-84AA-DE1B9FC5ED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2870868"/>
            <a:ext cx="1180829" cy="1607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2DB699-69F2-4128-A0F0-4962D307C03F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5330923" y="4322551"/>
            <a:ext cx="1119915" cy="15597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" name="Picture 94">
            <a:extLst>
              <a:ext uri="{FF2B5EF4-FFF2-40B4-BE49-F238E27FC236}">
                <a16:creationId xmlns:a16="http://schemas.microsoft.com/office/drawing/2014/main" id="{8D9FC6F9-6DF7-424B-9A27-67321E0692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841" y="2870869"/>
            <a:ext cx="1189359" cy="1607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01687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16DB412-6880-42E1-845F-37AACD359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FB1920-0C00-4AE7-9830-A254127D32B7}"/>
              </a:ext>
            </a:extLst>
          </p:cNvPr>
          <p:cNvSpPr/>
          <p:nvPr/>
        </p:nvSpPr>
        <p:spPr>
          <a:xfrm>
            <a:off x="4572000" y="637648"/>
            <a:ext cx="4572000" cy="55827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36000">
                <a:schemeClr val="tx1">
                  <a:alpha val="69000"/>
                </a:schemeClr>
              </a:gs>
            </a:gsLst>
            <a:lin ang="0" scaled="0"/>
          </a:gra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8.  West Innovation Village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1E7E66-FBA7-4101-99B9-8F18F0F7CD45}"/>
              </a:ext>
            </a:extLst>
          </p:cNvPr>
          <p:cNvSpPr/>
          <p:nvPr/>
        </p:nvSpPr>
        <p:spPr>
          <a:xfrm rot="526034">
            <a:off x="588633" y="3101021"/>
            <a:ext cx="3075552" cy="2230438"/>
          </a:xfrm>
          <a:prstGeom prst="ellipse">
            <a:avLst/>
          </a:prstGeom>
          <a:noFill/>
          <a:ln w="63500" cmpd="thinThick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EC01C-1AF6-4FB8-9C9F-F525533921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8607" y="680518"/>
            <a:ext cx="3347668" cy="167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5721CB-BF47-456F-AB40-4813041DA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332" y="2433117"/>
            <a:ext cx="3347668" cy="2091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85595-43E2-4A90-AFCA-309E04C4D9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332" y="4586823"/>
            <a:ext cx="3347668" cy="167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ED3606-00A3-4DE9-B93F-F48EF83C2FA3}"/>
              </a:ext>
            </a:extLst>
          </p:cNvPr>
          <p:cNvSpPr txBox="1"/>
          <p:nvPr/>
        </p:nvSpPr>
        <p:spPr>
          <a:xfrm>
            <a:off x="609600" y="1223061"/>
            <a:ext cx="4953000" cy="132343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Limited Flex Development due to Wetlands and Forest Conservation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Additional Housing to meet Needs of Innovation District and County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A9DCDA-6A35-40F1-9EC2-726572E90CDD}"/>
              </a:ext>
            </a:extLst>
          </p:cNvPr>
          <p:cNvSpPr txBox="1"/>
          <p:nvPr/>
        </p:nvSpPr>
        <p:spPr>
          <a:xfrm rot="17550532">
            <a:off x="304627" y="3847609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Lawrence Hayden 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9419CC-ADE3-4A54-A108-D72EF5A2BF6F}"/>
              </a:ext>
            </a:extLst>
          </p:cNvPr>
          <p:cNvSpPr txBox="1"/>
          <p:nvPr/>
        </p:nvSpPr>
        <p:spPr>
          <a:xfrm rot="2610313">
            <a:off x="817001" y="4541714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Primevere Dr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8F7A9A-D243-4668-A09E-008563F072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A810BC2-F9C4-4075-BAC2-549A7B2A2BE3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435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_J0E0444">
            <a:extLst>
              <a:ext uri="{FF2B5EF4-FFF2-40B4-BE49-F238E27FC236}">
                <a16:creationId xmlns:a16="http://schemas.microsoft.com/office/drawing/2014/main" id="{50720D31-1B07-459F-A1E5-4C75B97DA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0" y="914399"/>
            <a:ext cx="4187536" cy="594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1" name="Rectangle 51"/>
          <p:cNvSpPr>
            <a:spLocks noChangeArrowheads="1"/>
          </p:cNvSpPr>
          <p:nvPr/>
        </p:nvSpPr>
        <p:spPr bwMode="auto">
          <a:xfrm>
            <a:off x="0" y="1524000"/>
            <a:ext cx="4953000" cy="3276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7338" algn="l">
              <a:spcBef>
                <a:spcPts val="1200"/>
              </a:spcBef>
            </a:pPr>
            <a:r>
              <a:rPr lang="en-US" altLang="en-US" sz="3600" b="1" i="1" dirty="0">
                <a:solidFill>
                  <a:srgbClr val="8EB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“Innovation happens over beer, coffee, and conversation!”</a:t>
            </a:r>
          </a:p>
          <a:p>
            <a:pPr marL="287338" algn="l">
              <a:spcBef>
                <a:spcPts val="1200"/>
              </a:spcBef>
            </a:pPr>
            <a:r>
              <a:rPr lang="en-US" altLang="en-US" sz="1600" b="1" i="1" dirty="0">
                <a:solidFill>
                  <a:srgbClr val="8EB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600" dirty="0">
                <a:solidFill>
                  <a:srgbClr val="8EB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Lanny Bates, Director of Campus 	Development  - Brookhaven National Lab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DD14A51-5ED8-41AE-8FBD-9E509EC0ACD0}"/>
              </a:ext>
            </a:extLst>
          </p:cNvPr>
          <p:cNvSpPr txBox="1">
            <a:spLocks/>
          </p:cNvSpPr>
          <p:nvPr/>
        </p:nvSpPr>
        <p:spPr>
          <a:xfrm>
            <a:off x="304800" y="76200"/>
            <a:ext cx="9296408" cy="9064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500" dirty="0">
                <a:solidFill>
                  <a:srgbClr val="8EB4E3"/>
                </a:solidFill>
              </a:rPr>
              <a:t>What</a:t>
            </a:r>
            <a:r>
              <a:rPr lang="en-US" sz="4500" dirty="0"/>
              <a:t> is an Innovation District?</a:t>
            </a:r>
          </a:p>
        </p:txBody>
      </p:sp>
    </p:spTree>
    <p:extLst>
      <p:ext uri="{BB962C8B-B14F-4D97-AF65-F5344CB8AC3E}">
        <p14:creationId xmlns:p14="http://schemas.microsoft.com/office/powerpoint/2010/main" val="2394753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43C857-6892-48C7-9FED-EF71E0E89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CBD5D-9D5A-4F96-8857-52FE4DDE1C01}"/>
              </a:ext>
            </a:extLst>
          </p:cNvPr>
          <p:cNvSpPr txBox="1"/>
          <p:nvPr/>
        </p:nvSpPr>
        <p:spPr>
          <a:xfrm>
            <a:off x="6554711" y="922608"/>
            <a:ext cx="2494483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Firms and Facilities for High-Tech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Linked to Innovation Village through Digital Infrastructure and Mobility Network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0FAE2B-9DD4-42A0-9EA3-55680CFC8B15}"/>
              </a:ext>
            </a:extLst>
          </p:cNvPr>
          <p:cNvSpPr/>
          <p:nvPr/>
        </p:nvSpPr>
        <p:spPr>
          <a:xfrm rot="5400000">
            <a:off x="3176323" y="300829"/>
            <a:ext cx="2791353" cy="9144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36000">
                <a:schemeClr val="tx1">
                  <a:alpha val="69000"/>
                </a:schemeClr>
              </a:gs>
            </a:gsLst>
            <a:lin ang="0" scaled="0"/>
          </a:gra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9316E71-300C-4B9C-AA7D-70D673A3F28F}"/>
              </a:ext>
            </a:extLst>
          </p:cNvPr>
          <p:cNvSpPr/>
          <p:nvPr/>
        </p:nvSpPr>
        <p:spPr>
          <a:xfrm>
            <a:off x="2026310" y="689215"/>
            <a:ext cx="4623207" cy="2061299"/>
          </a:xfrm>
          <a:custGeom>
            <a:avLst/>
            <a:gdLst>
              <a:gd name="connsiteX0" fmla="*/ 204826 w 4623207"/>
              <a:gd name="connsiteY0" fmla="*/ 1360627 h 1865376"/>
              <a:gd name="connsiteX1" fmla="*/ 1931213 w 4623207"/>
              <a:gd name="connsiteY1" fmla="*/ 1741018 h 1865376"/>
              <a:gd name="connsiteX2" fmla="*/ 1989735 w 4623207"/>
              <a:gd name="connsiteY2" fmla="*/ 1441095 h 1865376"/>
              <a:gd name="connsiteX3" fmla="*/ 2699309 w 4623207"/>
              <a:gd name="connsiteY3" fmla="*/ 1609344 h 1865376"/>
              <a:gd name="connsiteX4" fmla="*/ 2852928 w 4623207"/>
              <a:gd name="connsiteY4" fmla="*/ 1514247 h 1865376"/>
              <a:gd name="connsiteX5" fmla="*/ 3408884 w 4623207"/>
              <a:gd name="connsiteY5" fmla="*/ 1587399 h 1865376"/>
              <a:gd name="connsiteX6" fmla="*/ 3452775 w 4623207"/>
              <a:gd name="connsiteY6" fmla="*/ 1748333 h 1865376"/>
              <a:gd name="connsiteX7" fmla="*/ 4059936 w 4623207"/>
              <a:gd name="connsiteY7" fmla="*/ 1865376 h 1865376"/>
              <a:gd name="connsiteX8" fmla="*/ 4623207 w 4623207"/>
              <a:gd name="connsiteY8" fmla="*/ 1404519 h 1865376"/>
              <a:gd name="connsiteX9" fmla="*/ 4111143 w 4623207"/>
              <a:gd name="connsiteY9" fmla="*/ 907085 h 1865376"/>
              <a:gd name="connsiteX10" fmla="*/ 3591764 w 4623207"/>
              <a:gd name="connsiteY10" fmla="*/ 453543 h 1865376"/>
              <a:gd name="connsiteX11" fmla="*/ 3372308 w 4623207"/>
              <a:gd name="connsiteY11" fmla="*/ 256032 h 1865376"/>
              <a:gd name="connsiteX12" fmla="*/ 2933396 w 4623207"/>
              <a:gd name="connsiteY12" fmla="*/ 497434 h 1865376"/>
              <a:gd name="connsiteX13" fmla="*/ 2384756 w 4623207"/>
              <a:gd name="connsiteY13" fmla="*/ 570586 h 1865376"/>
              <a:gd name="connsiteX14" fmla="*/ 2377440 w 4623207"/>
              <a:gd name="connsiteY14" fmla="*/ 321869 h 1865376"/>
              <a:gd name="connsiteX15" fmla="*/ 1667866 w 4623207"/>
              <a:gd name="connsiteY15" fmla="*/ 373075 h 1865376"/>
              <a:gd name="connsiteX16" fmla="*/ 1653236 w 4623207"/>
              <a:gd name="connsiteY16" fmla="*/ 14631 h 1865376"/>
              <a:gd name="connsiteX17" fmla="*/ 738836 w 4623207"/>
              <a:gd name="connsiteY17" fmla="*/ 0 h 1865376"/>
              <a:gd name="connsiteX18" fmla="*/ 409652 w 4623207"/>
              <a:gd name="connsiteY18" fmla="*/ 182880 h 1865376"/>
              <a:gd name="connsiteX19" fmla="*/ 409652 w 4623207"/>
              <a:gd name="connsiteY19" fmla="*/ 343815 h 1865376"/>
              <a:gd name="connsiteX20" fmla="*/ 0 w 4623207"/>
              <a:gd name="connsiteY20" fmla="*/ 1331367 h 1865376"/>
              <a:gd name="connsiteX0" fmla="*/ 20471 w 4623207"/>
              <a:gd name="connsiteY0" fmla="*/ 1338505 h 1865376"/>
              <a:gd name="connsiteX1" fmla="*/ 1931213 w 4623207"/>
              <a:gd name="connsiteY1" fmla="*/ 1741018 h 1865376"/>
              <a:gd name="connsiteX2" fmla="*/ 1989735 w 4623207"/>
              <a:gd name="connsiteY2" fmla="*/ 1441095 h 1865376"/>
              <a:gd name="connsiteX3" fmla="*/ 2699309 w 4623207"/>
              <a:gd name="connsiteY3" fmla="*/ 1609344 h 1865376"/>
              <a:gd name="connsiteX4" fmla="*/ 2852928 w 4623207"/>
              <a:gd name="connsiteY4" fmla="*/ 1514247 h 1865376"/>
              <a:gd name="connsiteX5" fmla="*/ 3408884 w 4623207"/>
              <a:gd name="connsiteY5" fmla="*/ 1587399 h 1865376"/>
              <a:gd name="connsiteX6" fmla="*/ 3452775 w 4623207"/>
              <a:gd name="connsiteY6" fmla="*/ 1748333 h 1865376"/>
              <a:gd name="connsiteX7" fmla="*/ 4059936 w 4623207"/>
              <a:gd name="connsiteY7" fmla="*/ 1865376 h 1865376"/>
              <a:gd name="connsiteX8" fmla="*/ 4623207 w 4623207"/>
              <a:gd name="connsiteY8" fmla="*/ 1404519 h 1865376"/>
              <a:gd name="connsiteX9" fmla="*/ 4111143 w 4623207"/>
              <a:gd name="connsiteY9" fmla="*/ 907085 h 1865376"/>
              <a:gd name="connsiteX10" fmla="*/ 3591764 w 4623207"/>
              <a:gd name="connsiteY10" fmla="*/ 453543 h 1865376"/>
              <a:gd name="connsiteX11" fmla="*/ 3372308 w 4623207"/>
              <a:gd name="connsiteY11" fmla="*/ 256032 h 1865376"/>
              <a:gd name="connsiteX12" fmla="*/ 2933396 w 4623207"/>
              <a:gd name="connsiteY12" fmla="*/ 497434 h 1865376"/>
              <a:gd name="connsiteX13" fmla="*/ 2384756 w 4623207"/>
              <a:gd name="connsiteY13" fmla="*/ 570586 h 1865376"/>
              <a:gd name="connsiteX14" fmla="*/ 2377440 w 4623207"/>
              <a:gd name="connsiteY14" fmla="*/ 321869 h 1865376"/>
              <a:gd name="connsiteX15" fmla="*/ 1667866 w 4623207"/>
              <a:gd name="connsiteY15" fmla="*/ 373075 h 1865376"/>
              <a:gd name="connsiteX16" fmla="*/ 1653236 w 4623207"/>
              <a:gd name="connsiteY16" fmla="*/ 14631 h 1865376"/>
              <a:gd name="connsiteX17" fmla="*/ 738836 w 4623207"/>
              <a:gd name="connsiteY17" fmla="*/ 0 h 1865376"/>
              <a:gd name="connsiteX18" fmla="*/ 409652 w 4623207"/>
              <a:gd name="connsiteY18" fmla="*/ 182880 h 1865376"/>
              <a:gd name="connsiteX19" fmla="*/ 409652 w 4623207"/>
              <a:gd name="connsiteY19" fmla="*/ 343815 h 1865376"/>
              <a:gd name="connsiteX20" fmla="*/ 0 w 4623207"/>
              <a:gd name="connsiteY20" fmla="*/ 1331367 h 1865376"/>
              <a:gd name="connsiteX0" fmla="*/ 20471 w 4623207"/>
              <a:gd name="connsiteY0" fmla="*/ 1400992 h 1927863"/>
              <a:gd name="connsiteX1" fmla="*/ 1931213 w 4623207"/>
              <a:gd name="connsiteY1" fmla="*/ 1803505 h 1927863"/>
              <a:gd name="connsiteX2" fmla="*/ 1989735 w 4623207"/>
              <a:gd name="connsiteY2" fmla="*/ 1503582 h 1927863"/>
              <a:gd name="connsiteX3" fmla="*/ 2699309 w 4623207"/>
              <a:gd name="connsiteY3" fmla="*/ 1671831 h 1927863"/>
              <a:gd name="connsiteX4" fmla="*/ 2852928 w 4623207"/>
              <a:gd name="connsiteY4" fmla="*/ 1576734 h 1927863"/>
              <a:gd name="connsiteX5" fmla="*/ 3408884 w 4623207"/>
              <a:gd name="connsiteY5" fmla="*/ 1649886 h 1927863"/>
              <a:gd name="connsiteX6" fmla="*/ 3452775 w 4623207"/>
              <a:gd name="connsiteY6" fmla="*/ 1810820 h 1927863"/>
              <a:gd name="connsiteX7" fmla="*/ 4059936 w 4623207"/>
              <a:gd name="connsiteY7" fmla="*/ 1927863 h 1927863"/>
              <a:gd name="connsiteX8" fmla="*/ 4623207 w 4623207"/>
              <a:gd name="connsiteY8" fmla="*/ 1467006 h 1927863"/>
              <a:gd name="connsiteX9" fmla="*/ 4111143 w 4623207"/>
              <a:gd name="connsiteY9" fmla="*/ 969572 h 1927863"/>
              <a:gd name="connsiteX10" fmla="*/ 3591764 w 4623207"/>
              <a:gd name="connsiteY10" fmla="*/ 516030 h 1927863"/>
              <a:gd name="connsiteX11" fmla="*/ 3372308 w 4623207"/>
              <a:gd name="connsiteY11" fmla="*/ 318519 h 1927863"/>
              <a:gd name="connsiteX12" fmla="*/ 2933396 w 4623207"/>
              <a:gd name="connsiteY12" fmla="*/ 559921 h 1927863"/>
              <a:gd name="connsiteX13" fmla="*/ 2384756 w 4623207"/>
              <a:gd name="connsiteY13" fmla="*/ 633073 h 1927863"/>
              <a:gd name="connsiteX14" fmla="*/ 2377440 w 4623207"/>
              <a:gd name="connsiteY14" fmla="*/ 384356 h 1927863"/>
              <a:gd name="connsiteX15" fmla="*/ 1667866 w 4623207"/>
              <a:gd name="connsiteY15" fmla="*/ 435562 h 1927863"/>
              <a:gd name="connsiteX16" fmla="*/ 1653236 w 4623207"/>
              <a:gd name="connsiteY16" fmla="*/ 0 h 1927863"/>
              <a:gd name="connsiteX17" fmla="*/ 738836 w 4623207"/>
              <a:gd name="connsiteY17" fmla="*/ 62487 h 1927863"/>
              <a:gd name="connsiteX18" fmla="*/ 409652 w 4623207"/>
              <a:gd name="connsiteY18" fmla="*/ 245367 h 1927863"/>
              <a:gd name="connsiteX19" fmla="*/ 409652 w 4623207"/>
              <a:gd name="connsiteY19" fmla="*/ 406302 h 1927863"/>
              <a:gd name="connsiteX20" fmla="*/ 0 w 4623207"/>
              <a:gd name="connsiteY20" fmla="*/ 1393854 h 1927863"/>
              <a:gd name="connsiteX0" fmla="*/ 20471 w 4623207"/>
              <a:gd name="connsiteY0" fmla="*/ 1571358 h 2098229"/>
              <a:gd name="connsiteX1" fmla="*/ 1931213 w 4623207"/>
              <a:gd name="connsiteY1" fmla="*/ 1973871 h 2098229"/>
              <a:gd name="connsiteX2" fmla="*/ 1989735 w 4623207"/>
              <a:gd name="connsiteY2" fmla="*/ 1673948 h 2098229"/>
              <a:gd name="connsiteX3" fmla="*/ 2699309 w 4623207"/>
              <a:gd name="connsiteY3" fmla="*/ 1842197 h 2098229"/>
              <a:gd name="connsiteX4" fmla="*/ 2852928 w 4623207"/>
              <a:gd name="connsiteY4" fmla="*/ 1747100 h 2098229"/>
              <a:gd name="connsiteX5" fmla="*/ 3408884 w 4623207"/>
              <a:gd name="connsiteY5" fmla="*/ 1820252 h 2098229"/>
              <a:gd name="connsiteX6" fmla="*/ 3452775 w 4623207"/>
              <a:gd name="connsiteY6" fmla="*/ 1981186 h 2098229"/>
              <a:gd name="connsiteX7" fmla="*/ 4059936 w 4623207"/>
              <a:gd name="connsiteY7" fmla="*/ 2098229 h 2098229"/>
              <a:gd name="connsiteX8" fmla="*/ 4623207 w 4623207"/>
              <a:gd name="connsiteY8" fmla="*/ 1637372 h 2098229"/>
              <a:gd name="connsiteX9" fmla="*/ 4111143 w 4623207"/>
              <a:gd name="connsiteY9" fmla="*/ 1139938 h 2098229"/>
              <a:gd name="connsiteX10" fmla="*/ 3591764 w 4623207"/>
              <a:gd name="connsiteY10" fmla="*/ 686396 h 2098229"/>
              <a:gd name="connsiteX11" fmla="*/ 3372308 w 4623207"/>
              <a:gd name="connsiteY11" fmla="*/ 488885 h 2098229"/>
              <a:gd name="connsiteX12" fmla="*/ 2933396 w 4623207"/>
              <a:gd name="connsiteY12" fmla="*/ 730287 h 2098229"/>
              <a:gd name="connsiteX13" fmla="*/ 2384756 w 4623207"/>
              <a:gd name="connsiteY13" fmla="*/ 803439 h 2098229"/>
              <a:gd name="connsiteX14" fmla="*/ 2377440 w 4623207"/>
              <a:gd name="connsiteY14" fmla="*/ 554722 h 2098229"/>
              <a:gd name="connsiteX15" fmla="*/ 2802604 w 4623207"/>
              <a:gd name="connsiteY15" fmla="*/ 0 h 2098229"/>
              <a:gd name="connsiteX16" fmla="*/ 1653236 w 4623207"/>
              <a:gd name="connsiteY16" fmla="*/ 170366 h 2098229"/>
              <a:gd name="connsiteX17" fmla="*/ 738836 w 4623207"/>
              <a:gd name="connsiteY17" fmla="*/ 232853 h 2098229"/>
              <a:gd name="connsiteX18" fmla="*/ 409652 w 4623207"/>
              <a:gd name="connsiteY18" fmla="*/ 415733 h 2098229"/>
              <a:gd name="connsiteX19" fmla="*/ 409652 w 4623207"/>
              <a:gd name="connsiteY19" fmla="*/ 576668 h 2098229"/>
              <a:gd name="connsiteX20" fmla="*/ 0 w 4623207"/>
              <a:gd name="connsiteY20" fmla="*/ 1564220 h 2098229"/>
              <a:gd name="connsiteX0" fmla="*/ 20471 w 4623207"/>
              <a:gd name="connsiteY0" fmla="*/ 1578496 h 2105367"/>
              <a:gd name="connsiteX1" fmla="*/ 1931213 w 4623207"/>
              <a:gd name="connsiteY1" fmla="*/ 1981009 h 2105367"/>
              <a:gd name="connsiteX2" fmla="*/ 1989735 w 4623207"/>
              <a:gd name="connsiteY2" fmla="*/ 1681086 h 2105367"/>
              <a:gd name="connsiteX3" fmla="*/ 2699309 w 4623207"/>
              <a:gd name="connsiteY3" fmla="*/ 1849335 h 2105367"/>
              <a:gd name="connsiteX4" fmla="*/ 2852928 w 4623207"/>
              <a:gd name="connsiteY4" fmla="*/ 1754238 h 2105367"/>
              <a:gd name="connsiteX5" fmla="*/ 3408884 w 4623207"/>
              <a:gd name="connsiteY5" fmla="*/ 1827390 h 2105367"/>
              <a:gd name="connsiteX6" fmla="*/ 3452775 w 4623207"/>
              <a:gd name="connsiteY6" fmla="*/ 1988324 h 2105367"/>
              <a:gd name="connsiteX7" fmla="*/ 4059936 w 4623207"/>
              <a:gd name="connsiteY7" fmla="*/ 2105367 h 2105367"/>
              <a:gd name="connsiteX8" fmla="*/ 4623207 w 4623207"/>
              <a:gd name="connsiteY8" fmla="*/ 1644510 h 2105367"/>
              <a:gd name="connsiteX9" fmla="*/ 4111143 w 4623207"/>
              <a:gd name="connsiteY9" fmla="*/ 1147076 h 2105367"/>
              <a:gd name="connsiteX10" fmla="*/ 3591764 w 4623207"/>
              <a:gd name="connsiteY10" fmla="*/ 693534 h 2105367"/>
              <a:gd name="connsiteX11" fmla="*/ 3372308 w 4623207"/>
              <a:gd name="connsiteY11" fmla="*/ 496023 h 2105367"/>
              <a:gd name="connsiteX12" fmla="*/ 2933396 w 4623207"/>
              <a:gd name="connsiteY12" fmla="*/ 737425 h 2105367"/>
              <a:gd name="connsiteX13" fmla="*/ 2384756 w 4623207"/>
              <a:gd name="connsiteY13" fmla="*/ 810577 h 2105367"/>
              <a:gd name="connsiteX14" fmla="*/ 3236756 w 4623207"/>
              <a:gd name="connsiteY14" fmla="*/ 0 h 2105367"/>
              <a:gd name="connsiteX15" fmla="*/ 2802604 w 4623207"/>
              <a:gd name="connsiteY15" fmla="*/ 7138 h 2105367"/>
              <a:gd name="connsiteX16" fmla="*/ 1653236 w 4623207"/>
              <a:gd name="connsiteY16" fmla="*/ 177504 h 2105367"/>
              <a:gd name="connsiteX17" fmla="*/ 738836 w 4623207"/>
              <a:gd name="connsiteY17" fmla="*/ 239991 h 2105367"/>
              <a:gd name="connsiteX18" fmla="*/ 409652 w 4623207"/>
              <a:gd name="connsiteY18" fmla="*/ 422871 h 2105367"/>
              <a:gd name="connsiteX19" fmla="*/ 409652 w 4623207"/>
              <a:gd name="connsiteY19" fmla="*/ 583806 h 2105367"/>
              <a:gd name="connsiteX20" fmla="*/ 0 w 4623207"/>
              <a:gd name="connsiteY20" fmla="*/ 1571358 h 2105367"/>
              <a:gd name="connsiteX0" fmla="*/ 20471 w 4623207"/>
              <a:gd name="connsiteY0" fmla="*/ 1578496 h 2105367"/>
              <a:gd name="connsiteX1" fmla="*/ 1931213 w 4623207"/>
              <a:gd name="connsiteY1" fmla="*/ 1981009 h 2105367"/>
              <a:gd name="connsiteX2" fmla="*/ 1989735 w 4623207"/>
              <a:gd name="connsiteY2" fmla="*/ 1681086 h 2105367"/>
              <a:gd name="connsiteX3" fmla="*/ 2699309 w 4623207"/>
              <a:gd name="connsiteY3" fmla="*/ 1849335 h 2105367"/>
              <a:gd name="connsiteX4" fmla="*/ 2852928 w 4623207"/>
              <a:gd name="connsiteY4" fmla="*/ 1754238 h 2105367"/>
              <a:gd name="connsiteX5" fmla="*/ 3408884 w 4623207"/>
              <a:gd name="connsiteY5" fmla="*/ 1827390 h 2105367"/>
              <a:gd name="connsiteX6" fmla="*/ 3452775 w 4623207"/>
              <a:gd name="connsiteY6" fmla="*/ 1988324 h 2105367"/>
              <a:gd name="connsiteX7" fmla="*/ 4059936 w 4623207"/>
              <a:gd name="connsiteY7" fmla="*/ 2105367 h 2105367"/>
              <a:gd name="connsiteX8" fmla="*/ 4623207 w 4623207"/>
              <a:gd name="connsiteY8" fmla="*/ 1644510 h 2105367"/>
              <a:gd name="connsiteX9" fmla="*/ 4111143 w 4623207"/>
              <a:gd name="connsiteY9" fmla="*/ 1147076 h 2105367"/>
              <a:gd name="connsiteX10" fmla="*/ 3591764 w 4623207"/>
              <a:gd name="connsiteY10" fmla="*/ 693534 h 2105367"/>
              <a:gd name="connsiteX11" fmla="*/ 3372308 w 4623207"/>
              <a:gd name="connsiteY11" fmla="*/ 496023 h 2105367"/>
              <a:gd name="connsiteX12" fmla="*/ 2933396 w 4623207"/>
              <a:gd name="connsiteY12" fmla="*/ 737425 h 2105367"/>
              <a:gd name="connsiteX13" fmla="*/ 3343223 w 4623207"/>
              <a:gd name="connsiteY13" fmla="*/ 292785 h 2105367"/>
              <a:gd name="connsiteX14" fmla="*/ 3236756 w 4623207"/>
              <a:gd name="connsiteY14" fmla="*/ 0 h 2105367"/>
              <a:gd name="connsiteX15" fmla="*/ 2802604 w 4623207"/>
              <a:gd name="connsiteY15" fmla="*/ 7138 h 2105367"/>
              <a:gd name="connsiteX16" fmla="*/ 1653236 w 4623207"/>
              <a:gd name="connsiteY16" fmla="*/ 177504 h 2105367"/>
              <a:gd name="connsiteX17" fmla="*/ 738836 w 4623207"/>
              <a:gd name="connsiteY17" fmla="*/ 239991 h 2105367"/>
              <a:gd name="connsiteX18" fmla="*/ 409652 w 4623207"/>
              <a:gd name="connsiteY18" fmla="*/ 422871 h 2105367"/>
              <a:gd name="connsiteX19" fmla="*/ 409652 w 4623207"/>
              <a:gd name="connsiteY19" fmla="*/ 583806 h 2105367"/>
              <a:gd name="connsiteX20" fmla="*/ 0 w 4623207"/>
              <a:gd name="connsiteY20" fmla="*/ 1571358 h 2105367"/>
              <a:gd name="connsiteX0" fmla="*/ 20471 w 4623207"/>
              <a:gd name="connsiteY0" fmla="*/ 1578496 h 2105367"/>
              <a:gd name="connsiteX1" fmla="*/ 1931213 w 4623207"/>
              <a:gd name="connsiteY1" fmla="*/ 1981009 h 2105367"/>
              <a:gd name="connsiteX2" fmla="*/ 1989735 w 4623207"/>
              <a:gd name="connsiteY2" fmla="*/ 1681086 h 2105367"/>
              <a:gd name="connsiteX3" fmla="*/ 2699309 w 4623207"/>
              <a:gd name="connsiteY3" fmla="*/ 1849335 h 2105367"/>
              <a:gd name="connsiteX4" fmla="*/ 2852928 w 4623207"/>
              <a:gd name="connsiteY4" fmla="*/ 1754238 h 2105367"/>
              <a:gd name="connsiteX5" fmla="*/ 3408884 w 4623207"/>
              <a:gd name="connsiteY5" fmla="*/ 1827390 h 2105367"/>
              <a:gd name="connsiteX6" fmla="*/ 3452775 w 4623207"/>
              <a:gd name="connsiteY6" fmla="*/ 1988324 h 2105367"/>
              <a:gd name="connsiteX7" fmla="*/ 4059936 w 4623207"/>
              <a:gd name="connsiteY7" fmla="*/ 2105367 h 2105367"/>
              <a:gd name="connsiteX8" fmla="*/ 4623207 w 4623207"/>
              <a:gd name="connsiteY8" fmla="*/ 1644510 h 2105367"/>
              <a:gd name="connsiteX9" fmla="*/ 4111143 w 4623207"/>
              <a:gd name="connsiteY9" fmla="*/ 1147076 h 2105367"/>
              <a:gd name="connsiteX10" fmla="*/ 3591764 w 4623207"/>
              <a:gd name="connsiteY10" fmla="*/ 693534 h 2105367"/>
              <a:gd name="connsiteX11" fmla="*/ 3372308 w 4623207"/>
              <a:gd name="connsiteY11" fmla="*/ 496023 h 2105367"/>
              <a:gd name="connsiteX12" fmla="*/ 3343223 w 4623207"/>
              <a:gd name="connsiteY12" fmla="*/ 292785 h 2105367"/>
              <a:gd name="connsiteX13" fmla="*/ 3236756 w 4623207"/>
              <a:gd name="connsiteY13" fmla="*/ 0 h 2105367"/>
              <a:gd name="connsiteX14" fmla="*/ 2802604 w 4623207"/>
              <a:gd name="connsiteY14" fmla="*/ 7138 h 2105367"/>
              <a:gd name="connsiteX15" fmla="*/ 1653236 w 4623207"/>
              <a:gd name="connsiteY15" fmla="*/ 177504 h 2105367"/>
              <a:gd name="connsiteX16" fmla="*/ 738836 w 4623207"/>
              <a:gd name="connsiteY16" fmla="*/ 239991 h 2105367"/>
              <a:gd name="connsiteX17" fmla="*/ 409652 w 4623207"/>
              <a:gd name="connsiteY17" fmla="*/ 422871 h 2105367"/>
              <a:gd name="connsiteX18" fmla="*/ 409652 w 4623207"/>
              <a:gd name="connsiteY18" fmla="*/ 583806 h 2105367"/>
              <a:gd name="connsiteX19" fmla="*/ 0 w 4623207"/>
              <a:gd name="connsiteY19" fmla="*/ 1571358 h 2105367"/>
              <a:gd name="connsiteX0" fmla="*/ 20471 w 4623207"/>
              <a:gd name="connsiteY0" fmla="*/ 1571358 h 2098229"/>
              <a:gd name="connsiteX1" fmla="*/ 1931213 w 4623207"/>
              <a:gd name="connsiteY1" fmla="*/ 1973871 h 2098229"/>
              <a:gd name="connsiteX2" fmla="*/ 1989735 w 4623207"/>
              <a:gd name="connsiteY2" fmla="*/ 1673948 h 2098229"/>
              <a:gd name="connsiteX3" fmla="*/ 2699309 w 4623207"/>
              <a:gd name="connsiteY3" fmla="*/ 1842197 h 2098229"/>
              <a:gd name="connsiteX4" fmla="*/ 2852928 w 4623207"/>
              <a:gd name="connsiteY4" fmla="*/ 1747100 h 2098229"/>
              <a:gd name="connsiteX5" fmla="*/ 3408884 w 4623207"/>
              <a:gd name="connsiteY5" fmla="*/ 1820252 h 2098229"/>
              <a:gd name="connsiteX6" fmla="*/ 3452775 w 4623207"/>
              <a:gd name="connsiteY6" fmla="*/ 1981186 h 2098229"/>
              <a:gd name="connsiteX7" fmla="*/ 4059936 w 4623207"/>
              <a:gd name="connsiteY7" fmla="*/ 2098229 h 2098229"/>
              <a:gd name="connsiteX8" fmla="*/ 4623207 w 4623207"/>
              <a:gd name="connsiteY8" fmla="*/ 1637372 h 2098229"/>
              <a:gd name="connsiteX9" fmla="*/ 4111143 w 4623207"/>
              <a:gd name="connsiteY9" fmla="*/ 1139938 h 2098229"/>
              <a:gd name="connsiteX10" fmla="*/ 3591764 w 4623207"/>
              <a:gd name="connsiteY10" fmla="*/ 686396 h 2098229"/>
              <a:gd name="connsiteX11" fmla="*/ 3372308 w 4623207"/>
              <a:gd name="connsiteY11" fmla="*/ 488885 h 2098229"/>
              <a:gd name="connsiteX12" fmla="*/ 3343223 w 4623207"/>
              <a:gd name="connsiteY12" fmla="*/ 285647 h 2098229"/>
              <a:gd name="connsiteX13" fmla="*/ 3115570 w 4623207"/>
              <a:gd name="connsiteY13" fmla="*/ 36930 h 2098229"/>
              <a:gd name="connsiteX14" fmla="*/ 2802604 w 4623207"/>
              <a:gd name="connsiteY14" fmla="*/ 0 h 2098229"/>
              <a:gd name="connsiteX15" fmla="*/ 1653236 w 4623207"/>
              <a:gd name="connsiteY15" fmla="*/ 170366 h 2098229"/>
              <a:gd name="connsiteX16" fmla="*/ 738836 w 4623207"/>
              <a:gd name="connsiteY16" fmla="*/ 232853 h 2098229"/>
              <a:gd name="connsiteX17" fmla="*/ 409652 w 4623207"/>
              <a:gd name="connsiteY17" fmla="*/ 415733 h 2098229"/>
              <a:gd name="connsiteX18" fmla="*/ 409652 w 4623207"/>
              <a:gd name="connsiteY18" fmla="*/ 576668 h 2098229"/>
              <a:gd name="connsiteX19" fmla="*/ 0 w 4623207"/>
              <a:gd name="connsiteY19" fmla="*/ 1564220 h 2098229"/>
              <a:gd name="connsiteX0" fmla="*/ 20471 w 4623207"/>
              <a:gd name="connsiteY0" fmla="*/ 1571358 h 2098229"/>
              <a:gd name="connsiteX1" fmla="*/ 1931213 w 4623207"/>
              <a:gd name="connsiteY1" fmla="*/ 1973871 h 2098229"/>
              <a:gd name="connsiteX2" fmla="*/ 1989735 w 4623207"/>
              <a:gd name="connsiteY2" fmla="*/ 1673948 h 2098229"/>
              <a:gd name="connsiteX3" fmla="*/ 2699309 w 4623207"/>
              <a:gd name="connsiteY3" fmla="*/ 1842197 h 2098229"/>
              <a:gd name="connsiteX4" fmla="*/ 2852928 w 4623207"/>
              <a:gd name="connsiteY4" fmla="*/ 1747100 h 2098229"/>
              <a:gd name="connsiteX5" fmla="*/ 3408884 w 4623207"/>
              <a:gd name="connsiteY5" fmla="*/ 1820252 h 2098229"/>
              <a:gd name="connsiteX6" fmla="*/ 3452775 w 4623207"/>
              <a:gd name="connsiteY6" fmla="*/ 1981186 h 2098229"/>
              <a:gd name="connsiteX7" fmla="*/ 4059936 w 4623207"/>
              <a:gd name="connsiteY7" fmla="*/ 2098229 h 2098229"/>
              <a:gd name="connsiteX8" fmla="*/ 4623207 w 4623207"/>
              <a:gd name="connsiteY8" fmla="*/ 1637372 h 2098229"/>
              <a:gd name="connsiteX9" fmla="*/ 4111143 w 4623207"/>
              <a:gd name="connsiteY9" fmla="*/ 1139938 h 2098229"/>
              <a:gd name="connsiteX10" fmla="*/ 3591764 w 4623207"/>
              <a:gd name="connsiteY10" fmla="*/ 686396 h 2098229"/>
              <a:gd name="connsiteX11" fmla="*/ 3372308 w 4623207"/>
              <a:gd name="connsiteY11" fmla="*/ 488885 h 2098229"/>
              <a:gd name="connsiteX12" fmla="*/ 3115570 w 4623207"/>
              <a:gd name="connsiteY12" fmla="*/ 36930 h 2098229"/>
              <a:gd name="connsiteX13" fmla="*/ 2802604 w 4623207"/>
              <a:gd name="connsiteY13" fmla="*/ 0 h 2098229"/>
              <a:gd name="connsiteX14" fmla="*/ 1653236 w 4623207"/>
              <a:gd name="connsiteY14" fmla="*/ 170366 h 2098229"/>
              <a:gd name="connsiteX15" fmla="*/ 738836 w 4623207"/>
              <a:gd name="connsiteY15" fmla="*/ 232853 h 2098229"/>
              <a:gd name="connsiteX16" fmla="*/ 409652 w 4623207"/>
              <a:gd name="connsiteY16" fmla="*/ 415733 h 2098229"/>
              <a:gd name="connsiteX17" fmla="*/ 409652 w 4623207"/>
              <a:gd name="connsiteY17" fmla="*/ 576668 h 2098229"/>
              <a:gd name="connsiteX18" fmla="*/ 0 w 4623207"/>
              <a:gd name="connsiteY18" fmla="*/ 1564220 h 2098229"/>
              <a:gd name="connsiteX0" fmla="*/ 20471 w 4623207"/>
              <a:gd name="connsiteY0" fmla="*/ 1571358 h 2098229"/>
              <a:gd name="connsiteX1" fmla="*/ 1931213 w 4623207"/>
              <a:gd name="connsiteY1" fmla="*/ 1973871 h 2098229"/>
              <a:gd name="connsiteX2" fmla="*/ 1989735 w 4623207"/>
              <a:gd name="connsiteY2" fmla="*/ 1673948 h 2098229"/>
              <a:gd name="connsiteX3" fmla="*/ 2699309 w 4623207"/>
              <a:gd name="connsiteY3" fmla="*/ 1842197 h 2098229"/>
              <a:gd name="connsiteX4" fmla="*/ 2852928 w 4623207"/>
              <a:gd name="connsiteY4" fmla="*/ 1747100 h 2098229"/>
              <a:gd name="connsiteX5" fmla="*/ 3408884 w 4623207"/>
              <a:gd name="connsiteY5" fmla="*/ 1820252 h 2098229"/>
              <a:gd name="connsiteX6" fmla="*/ 3452775 w 4623207"/>
              <a:gd name="connsiteY6" fmla="*/ 1981186 h 2098229"/>
              <a:gd name="connsiteX7" fmla="*/ 4059936 w 4623207"/>
              <a:gd name="connsiteY7" fmla="*/ 2098229 h 2098229"/>
              <a:gd name="connsiteX8" fmla="*/ 4623207 w 4623207"/>
              <a:gd name="connsiteY8" fmla="*/ 1637372 h 2098229"/>
              <a:gd name="connsiteX9" fmla="*/ 4111143 w 4623207"/>
              <a:gd name="connsiteY9" fmla="*/ 1139938 h 2098229"/>
              <a:gd name="connsiteX10" fmla="*/ 3591764 w 4623207"/>
              <a:gd name="connsiteY10" fmla="*/ 686396 h 2098229"/>
              <a:gd name="connsiteX11" fmla="*/ 3405359 w 4623207"/>
              <a:gd name="connsiteY11" fmla="*/ 389733 h 2098229"/>
              <a:gd name="connsiteX12" fmla="*/ 3115570 w 4623207"/>
              <a:gd name="connsiteY12" fmla="*/ 36930 h 2098229"/>
              <a:gd name="connsiteX13" fmla="*/ 2802604 w 4623207"/>
              <a:gd name="connsiteY13" fmla="*/ 0 h 2098229"/>
              <a:gd name="connsiteX14" fmla="*/ 1653236 w 4623207"/>
              <a:gd name="connsiteY14" fmla="*/ 170366 h 2098229"/>
              <a:gd name="connsiteX15" fmla="*/ 738836 w 4623207"/>
              <a:gd name="connsiteY15" fmla="*/ 232853 h 2098229"/>
              <a:gd name="connsiteX16" fmla="*/ 409652 w 4623207"/>
              <a:gd name="connsiteY16" fmla="*/ 415733 h 2098229"/>
              <a:gd name="connsiteX17" fmla="*/ 409652 w 4623207"/>
              <a:gd name="connsiteY17" fmla="*/ 576668 h 2098229"/>
              <a:gd name="connsiteX18" fmla="*/ 0 w 4623207"/>
              <a:gd name="connsiteY18" fmla="*/ 1564220 h 2098229"/>
              <a:gd name="connsiteX0" fmla="*/ 20471 w 4623207"/>
              <a:gd name="connsiteY0" fmla="*/ 1534428 h 2061299"/>
              <a:gd name="connsiteX1" fmla="*/ 1931213 w 4623207"/>
              <a:gd name="connsiteY1" fmla="*/ 1936941 h 2061299"/>
              <a:gd name="connsiteX2" fmla="*/ 1989735 w 4623207"/>
              <a:gd name="connsiteY2" fmla="*/ 1637018 h 2061299"/>
              <a:gd name="connsiteX3" fmla="*/ 2699309 w 4623207"/>
              <a:gd name="connsiteY3" fmla="*/ 1805267 h 2061299"/>
              <a:gd name="connsiteX4" fmla="*/ 2852928 w 4623207"/>
              <a:gd name="connsiteY4" fmla="*/ 1710170 h 2061299"/>
              <a:gd name="connsiteX5" fmla="*/ 3408884 w 4623207"/>
              <a:gd name="connsiteY5" fmla="*/ 1783322 h 2061299"/>
              <a:gd name="connsiteX6" fmla="*/ 3452775 w 4623207"/>
              <a:gd name="connsiteY6" fmla="*/ 1944256 h 2061299"/>
              <a:gd name="connsiteX7" fmla="*/ 4059936 w 4623207"/>
              <a:gd name="connsiteY7" fmla="*/ 2061299 h 2061299"/>
              <a:gd name="connsiteX8" fmla="*/ 4623207 w 4623207"/>
              <a:gd name="connsiteY8" fmla="*/ 1600442 h 2061299"/>
              <a:gd name="connsiteX9" fmla="*/ 4111143 w 4623207"/>
              <a:gd name="connsiteY9" fmla="*/ 1103008 h 2061299"/>
              <a:gd name="connsiteX10" fmla="*/ 3591764 w 4623207"/>
              <a:gd name="connsiteY10" fmla="*/ 649466 h 2061299"/>
              <a:gd name="connsiteX11" fmla="*/ 3405359 w 4623207"/>
              <a:gd name="connsiteY11" fmla="*/ 352803 h 2061299"/>
              <a:gd name="connsiteX12" fmla="*/ 3115570 w 4623207"/>
              <a:gd name="connsiteY12" fmla="*/ 0 h 2061299"/>
              <a:gd name="connsiteX13" fmla="*/ 2725486 w 4623207"/>
              <a:gd name="connsiteY13" fmla="*/ 29172 h 2061299"/>
              <a:gd name="connsiteX14" fmla="*/ 1653236 w 4623207"/>
              <a:gd name="connsiteY14" fmla="*/ 133436 h 2061299"/>
              <a:gd name="connsiteX15" fmla="*/ 738836 w 4623207"/>
              <a:gd name="connsiteY15" fmla="*/ 195923 h 2061299"/>
              <a:gd name="connsiteX16" fmla="*/ 409652 w 4623207"/>
              <a:gd name="connsiteY16" fmla="*/ 378803 h 2061299"/>
              <a:gd name="connsiteX17" fmla="*/ 409652 w 4623207"/>
              <a:gd name="connsiteY17" fmla="*/ 539738 h 2061299"/>
              <a:gd name="connsiteX18" fmla="*/ 0 w 4623207"/>
              <a:gd name="connsiteY18" fmla="*/ 1527290 h 2061299"/>
              <a:gd name="connsiteX0" fmla="*/ 20471 w 4623207"/>
              <a:gd name="connsiteY0" fmla="*/ 1534428 h 2061299"/>
              <a:gd name="connsiteX1" fmla="*/ 1931213 w 4623207"/>
              <a:gd name="connsiteY1" fmla="*/ 1936941 h 2061299"/>
              <a:gd name="connsiteX2" fmla="*/ 1989735 w 4623207"/>
              <a:gd name="connsiteY2" fmla="*/ 1637018 h 2061299"/>
              <a:gd name="connsiteX3" fmla="*/ 2699309 w 4623207"/>
              <a:gd name="connsiteY3" fmla="*/ 1805267 h 2061299"/>
              <a:gd name="connsiteX4" fmla="*/ 2852928 w 4623207"/>
              <a:gd name="connsiteY4" fmla="*/ 1710170 h 2061299"/>
              <a:gd name="connsiteX5" fmla="*/ 3408884 w 4623207"/>
              <a:gd name="connsiteY5" fmla="*/ 1783322 h 2061299"/>
              <a:gd name="connsiteX6" fmla="*/ 3452775 w 4623207"/>
              <a:gd name="connsiteY6" fmla="*/ 1944256 h 2061299"/>
              <a:gd name="connsiteX7" fmla="*/ 4059936 w 4623207"/>
              <a:gd name="connsiteY7" fmla="*/ 2061299 h 2061299"/>
              <a:gd name="connsiteX8" fmla="*/ 4623207 w 4623207"/>
              <a:gd name="connsiteY8" fmla="*/ 1600442 h 2061299"/>
              <a:gd name="connsiteX9" fmla="*/ 4111143 w 4623207"/>
              <a:gd name="connsiteY9" fmla="*/ 1103008 h 2061299"/>
              <a:gd name="connsiteX10" fmla="*/ 3591764 w 4623207"/>
              <a:gd name="connsiteY10" fmla="*/ 649466 h 2061299"/>
              <a:gd name="connsiteX11" fmla="*/ 3405359 w 4623207"/>
              <a:gd name="connsiteY11" fmla="*/ 352803 h 2061299"/>
              <a:gd name="connsiteX12" fmla="*/ 3115570 w 4623207"/>
              <a:gd name="connsiteY12" fmla="*/ 0 h 2061299"/>
              <a:gd name="connsiteX13" fmla="*/ 2725486 w 4623207"/>
              <a:gd name="connsiteY13" fmla="*/ 29172 h 2061299"/>
              <a:gd name="connsiteX14" fmla="*/ 1653236 w 4623207"/>
              <a:gd name="connsiteY14" fmla="*/ 23267 h 2061299"/>
              <a:gd name="connsiteX15" fmla="*/ 738836 w 4623207"/>
              <a:gd name="connsiteY15" fmla="*/ 195923 h 2061299"/>
              <a:gd name="connsiteX16" fmla="*/ 409652 w 4623207"/>
              <a:gd name="connsiteY16" fmla="*/ 378803 h 2061299"/>
              <a:gd name="connsiteX17" fmla="*/ 409652 w 4623207"/>
              <a:gd name="connsiteY17" fmla="*/ 539738 h 2061299"/>
              <a:gd name="connsiteX18" fmla="*/ 0 w 4623207"/>
              <a:gd name="connsiteY18" fmla="*/ 1527290 h 206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623207" h="2061299">
                <a:moveTo>
                  <a:pt x="20471" y="1534428"/>
                </a:moveTo>
                <a:lnTo>
                  <a:pt x="1931213" y="1936941"/>
                </a:lnTo>
                <a:lnTo>
                  <a:pt x="1989735" y="1637018"/>
                </a:lnTo>
                <a:lnTo>
                  <a:pt x="2699309" y="1805267"/>
                </a:lnTo>
                <a:lnTo>
                  <a:pt x="2852928" y="1710170"/>
                </a:lnTo>
                <a:lnTo>
                  <a:pt x="3408884" y="1783322"/>
                </a:lnTo>
                <a:lnTo>
                  <a:pt x="3452775" y="1944256"/>
                </a:lnTo>
                <a:lnTo>
                  <a:pt x="4059936" y="2061299"/>
                </a:lnTo>
                <a:lnTo>
                  <a:pt x="4623207" y="1600442"/>
                </a:lnTo>
                <a:lnTo>
                  <a:pt x="4111143" y="1103008"/>
                </a:lnTo>
                <a:lnTo>
                  <a:pt x="3591764" y="649466"/>
                </a:lnTo>
                <a:lnTo>
                  <a:pt x="3405359" y="352803"/>
                </a:lnTo>
                <a:lnTo>
                  <a:pt x="3115570" y="0"/>
                </a:lnTo>
                <a:lnTo>
                  <a:pt x="2725486" y="29172"/>
                </a:lnTo>
                <a:lnTo>
                  <a:pt x="1653236" y="23267"/>
                </a:lnTo>
                <a:lnTo>
                  <a:pt x="738836" y="195923"/>
                </a:lnTo>
                <a:lnTo>
                  <a:pt x="409652" y="378803"/>
                </a:lnTo>
                <a:lnTo>
                  <a:pt x="409652" y="539738"/>
                </a:lnTo>
                <a:lnTo>
                  <a:pt x="0" y="1527290"/>
                </a:lnTo>
              </a:path>
            </a:pathLst>
          </a:custGeom>
          <a:noFill/>
          <a:ln w="6350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-1509" y="764114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9.  Manufacturing and Fabrication Zone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7270AB-15EC-43AD-8408-F56AA4857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771013"/>
            <a:ext cx="3251200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A3EC58-08F7-4705-B20D-8CA6A79FF0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997202" y="3771011"/>
            <a:ext cx="2692397" cy="2438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0864E6-539F-4621-BB8C-664BB48B47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1" y="3804681"/>
            <a:ext cx="2794000" cy="2438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7148D0-30BD-47AA-B5A9-A505CB29FE44}"/>
              </a:ext>
            </a:extLst>
          </p:cNvPr>
          <p:cNvSpPr txBox="1"/>
          <p:nvPr/>
        </p:nvSpPr>
        <p:spPr>
          <a:xfrm rot="16987113">
            <a:off x="648830" y="2403781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Lawrence Hayden 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3EEFC-8C19-4134-8484-E605F25AD5A3}"/>
              </a:ext>
            </a:extLst>
          </p:cNvPr>
          <p:cNvSpPr txBox="1"/>
          <p:nvPr/>
        </p:nvSpPr>
        <p:spPr>
          <a:xfrm rot="624357">
            <a:off x="2683325" y="1839566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Airport View Dr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0E1109-4737-474D-BBA7-4D34A12033EC}"/>
              </a:ext>
            </a:extLst>
          </p:cNvPr>
          <p:cNvSpPr txBox="1"/>
          <p:nvPr/>
        </p:nvSpPr>
        <p:spPr>
          <a:xfrm rot="2793070">
            <a:off x="5255064" y="1332933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235 / Three Notch 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E40BD4-DDD8-48B8-9D7F-D1A32C3632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EC81DA-52BF-43FE-B8C5-F390E1F1E7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438BE89-5A3D-4343-A9E9-3F15D1B468C2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967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AA231B-3256-456B-87CA-585A12DD3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8C3F1E-73A4-497D-B1B8-78D994BF511C}"/>
              </a:ext>
            </a:extLst>
          </p:cNvPr>
          <p:cNvSpPr/>
          <p:nvPr/>
        </p:nvSpPr>
        <p:spPr>
          <a:xfrm>
            <a:off x="0" y="685800"/>
            <a:ext cx="9144000" cy="5582705"/>
          </a:xfrm>
          <a:prstGeom prst="rect">
            <a:avLst/>
          </a:prstGeom>
          <a:solidFill>
            <a:srgbClr val="FFFFFF">
              <a:alpha val="50000"/>
            </a:srgb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10.  Transportation and Mobility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E22F-E500-4E6C-8B59-707D94F974E3}"/>
              </a:ext>
            </a:extLst>
          </p:cNvPr>
          <p:cNvSpPr txBox="1"/>
          <p:nvPr/>
        </p:nvSpPr>
        <p:spPr>
          <a:xfrm>
            <a:off x="457200" y="1299864"/>
            <a:ext cx="655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Make Connections to Surrounding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 Mobility of Innovation District Workers, Guests, and Neighbors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Streets Should be Designed for Walkability and Active Transit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F31084-7E96-4620-B956-CFF64C1DB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90B503C-B61E-4D01-95A4-0352D0D2C745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9533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228600"/>
            <a:ext cx="7467607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Transportation &amp; Mobility Options: Walking, Biking, Micro-Mobility</a:t>
            </a:r>
          </a:p>
        </p:txBody>
      </p:sp>
      <p:pic>
        <p:nvPicPr>
          <p:cNvPr id="9" name="Picture Placeholder 6" descr="A person riding a bicycle in front of a building&#10;&#10;Description automatically generated">
            <a:extLst>
              <a:ext uri="{FF2B5EF4-FFF2-40B4-BE49-F238E27FC236}">
                <a16:creationId xmlns:a16="http://schemas.microsoft.com/office/drawing/2014/main" id="{FDAD613C-8DFA-4F3E-8550-2FB64A6C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0" y="1295400"/>
            <a:ext cx="2526776" cy="1613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55B4EF-881C-4B05-BEC1-50768BD3D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804" y="412804"/>
            <a:ext cx="425396" cy="425396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59D5733-61DC-433F-B49D-9B790D248C76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4" descr="Image result for ups trike">
            <a:extLst>
              <a:ext uri="{FF2B5EF4-FFF2-40B4-BE49-F238E27FC236}">
                <a16:creationId xmlns:a16="http://schemas.microsoft.com/office/drawing/2014/main" id="{57DF8007-ABDF-4939-BE64-88A51272F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5252" y="2984863"/>
            <a:ext cx="1607074" cy="145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8F0189-0FC5-42F1-BB27-1DE06EF5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2984863"/>
            <a:ext cx="1524000" cy="14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12D50-560E-488A-9271-838B1DC84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926" y="2989232"/>
            <a:ext cx="1143000" cy="14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4C7A1-F417-4BBC-8B7D-AD36D5461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11" r="9076"/>
          <a:stretch/>
        </p:blipFill>
        <p:spPr bwMode="auto">
          <a:xfrm>
            <a:off x="7084617" y="4523714"/>
            <a:ext cx="1747709" cy="14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E11FFF-F4DA-445D-B760-1EA139ECC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19600" y="4517243"/>
            <a:ext cx="2595691" cy="14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8F4919-5AFA-4AC8-9FE6-5A7B15EAA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0955" y="1295400"/>
            <a:ext cx="1801371" cy="16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81C04CD-7D19-45F9-B35E-FB7EEE079BA4}"/>
              </a:ext>
            </a:extLst>
          </p:cNvPr>
          <p:cNvSpPr txBox="1">
            <a:spLocks/>
          </p:cNvSpPr>
          <p:nvPr/>
        </p:nvSpPr>
        <p:spPr>
          <a:xfrm>
            <a:off x="459581" y="1066800"/>
            <a:ext cx="8237138" cy="1150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234D8EC-E2DB-4F32-86B9-4CDF63398486}"/>
              </a:ext>
            </a:extLst>
          </p:cNvPr>
          <p:cNvSpPr txBox="1">
            <a:spLocks/>
          </p:cNvSpPr>
          <p:nvPr/>
        </p:nvSpPr>
        <p:spPr>
          <a:xfrm>
            <a:off x="381000" y="1261681"/>
            <a:ext cx="3969274" cy="4681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Sidewalks provide healthy alternative mode of transportation and increase safety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Biking facilities provide healthy alternative mode of transportation, encourage use, and increase safety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Transportation is in a paradigm shift and we must plan for what the street will be in 10 years.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New mobility devices are designed to make the last mile trips faster, more comfortable, and a logical choice over a personal vehicle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160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B842FA9-B630-4CAD-8C37-830B9DF9210B}"/>
              </a:ext>
            </a:extLst>
          </p:cNvPr>
          <p:cNvSpPr txBox="1">
            <a:spLocks/>
          </p:cNvSpPr>
          <p:nvPr/>
        </p:nvSpPr>
        <p:spPr>
          <a:xfrm>
            <a:off x="459581" y="3145946"/>
            <a:ext cx="8403785" cy="18150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B628053-F157-41E9-803F-E1B919D7DC75}"/>
              </a:ext>
            </a:extLst>
          </p:cNvPr>
          <p:cNvSpPr txBox="1">
            <a:spLocks/>
          </p:cNvSpPr>
          <p:nvPr/>
        </p:nvSpPr>
        <p:spPr>
          <a:xfrm>
            <a:off x="459581" y="4229970"/>
            <a:ext cx="7824640" cy="18150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BD84677-BA52-45C3-8127-D8446B7D7392}"/>
              </a:ext>
            </a:extLst>
          </p:cNvPr>
          <p:cNvSpPr txBox="1">
            <a:spLocks/>
          </p:cNvSpPr>
          <p:nvPr/>
        </p:nvSpPr>
        <p:spPr>
          <a:xfrm>
            <a:off x="459581" y="4769975"/>
            <a:ext cx="7280162" cy="18150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926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1EEDB0-05F2-4D18-BD57-5B8DB1D7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002" y="854308"/>
            <a:ext cx="6400808" cy="39761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Street Typology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B3F75-B427-405E-AF58-A6419C03E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152400"/>
            <a:ext cx="425396" cy="42539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3C91B57-2951-44F5-9F90-C5F1C0B003D2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4AF78C-D44C-4D11-B329-7AAEE226A18E}"/>
              </a:ext>
            </a:extLst>
          </p:cNvPr>
          <p:cNvGrpSpPr/>
          <p:nvPr/>
        </p:nvGrpSpPr>
        <p:grpSpPr>
          <a:xfrm>
            <a:off x="6904645" y="848575"/>
            <a:ext cx="1971531" cy="1019255"/>
            <a:chOff x="0" y="685800"/>
            <a:chExt cx="9144000" cy="47273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AA0798-2148-484A-952B-45917695E72B}"/>
                </a:ext>
              </a:extLst>
            </p:cNvPr>
            <p:cNvSpPr/>
            <p:nvPr/>
          </p:nvSpPr>
          <p:spPr>
            <a:xfrm>
              <a:off x="0" y="685800"/>
              <a:ext cx="9144000" cy="4267200"/>
            </a:xfrm>
            <a:prstGeom prst="rect">
              <a:avLst/>
            </a:prstGeom>
            <a:gradFill flip="none" rotWithShape="1">
              <a:gsLst>
                <a:gs pos="0">
                  <a:srgbClr val="8EB4E3"/>
                </a:gs>
                <a:gs pos="75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BCF212-9166-4EAE-8D18-6DB15EE74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44869"/>
              <a:ext cx="9144000" cy="396826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80B97B-8A54-46AC-8821-189285B359CE}"/>
              </a:ext>
            </a:extLst>
          </p:cNvPr>
          <p:cNvGrpSpPr/>
          <p:nvPr/>
        </p:nvGrpSpPr>
        <p:grpSpPr>
          <a:xfrm>
            <a:off x="6906173" y="2322500"/>
            <a:ext cx="1969836" cy="1046408"/>
            <a:chOff x="0" y="685800"/>
            <a:chExt cx="9144000" cy="48574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A2DC81-9337-4C40-9BF2-D845234BD7CB}"/>
                </a:ext>
              </a:extLst>
            </p:cNvPr>
            <p:cNvSpPr/>
            <p:nvPr/>
          </p:nvSpPr>
          <p:spPr>
            <a:xfrm>
              <a:off x="0" y="685800"/>
              <a:ext cx="9144000" cy="4267200"/>
            </a:xfrm>
            <a:prstGeom prst="rect">
              <a:avLst/>
            </a:prstGeom>
            <a:gradFill flip="none" rotWithShape="1">
              <a:gsLst>
                <a:gs pos="0">
                  <a:srgbClr val="8EB4E3"/>
                </a:gs>
                <a:gs pos="75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E30A40-258B-4AB9-9464-2FD192DA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14762"/>
              <a:ext cx="9144000" cy="422847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8CD5B6-CBD8-4ADE-9C5A-FFA365021CF1}"/>
              </a:ext>
            </a:extLst>
          </p:cNvPr>
          <p:cNvGrpSpPr/>
          <p:nvPr/>
        </p:nvGrpSpPr>
        <p:grpSpPr>
          <a:xfrm>
            <a:off x="6904645" y="3798482"/>
            <a:ext cx="1969837" cy="1031950"/>
            <a:chOff x="0" y="685800"/>
            <a:chExt cx="9144000" cy="47903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4C3A85-B05E-4941-9ADC-D29083FD807E}"/>
                </a:ext>
              </a:extLst>
            </p:cNvPr>
            <p:cNvSpPr/>
            <p:nvPr/>
          </p:nvSpPr>
          <p:spPr>
            <a:xfrm>
              <a:off x="0" y="685800"/>
              <a:ext cx="9144000" cy="4267200"/>
            </a:xfrm>
            <a:prstGeom prst="rect">
              <a:avLst/>
            </a:prstGeom>
            <a:gradFill flip="none" rotWithShape="1">
              <a:gsLst>
                <a:gs pos="0">
                  <a:srgbClr val="8EB4E3"/>
                </a:gs>
                <a:gs pos="75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3DBBC4-9239-472D-8596-CBAD19694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81881"/>
              <a:ext cx="9144000" cy="40942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650580-1D45-45EB-B1CA-A3A63BB1519C}"/>
              </a:ext>
            </a:extLst>
          </p:cNvPr>
          <p:cNvGrpSpPr/>
          <p:nvPr/>
        </p:nvGrpSpPr>
        <p:grpSpPr>
          <a:xfrm>
            <a:off x="6904645" y="5031216"/>
            <a:ext cx="2010755" cy="1021627"/>
            <a:chOff x="0" y="824175"/>
            <a:chExt cx="9144000" cy="464589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C83133-EAFD-460F-8113-D506863A7FD5}"/>
                </a:ext>
              </a:extLst>
            </p:cNvPr>
            <p:cNvSpPr/>
            <p:nvPr/>
          </p:nvSpPr>
          <p:spPr>
            <a:xfrm>
              <a:off x="0" y="824175"/>
              <a:ext cx="9144000" cy="4128824"/>
            </a:xfrm>
            <a:prstGeom prst="rect">
              <a:avLst/>
            </a:prstGeom>
            <a:gradFill flip="none" rotWithShape="1">
              <a:gsLst>
                <a:gs pos="0">
                  <a:srgbClr val="8EB4E3"/>
                </a:gs>
                <a:gs pos="75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F63619-1D40-4136-982B-F99C0955A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87928"/>
              <a:ext cx="9144000" cy="408214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27B155-BCD7-4C63-8EB1-FB7978E4FB74}"/>
              </a:ext>
            </a:extLst>
          </p:cNvPr>
          <p:cNvGrpSpPr/>
          <p:nvPr/>
        </p:nvGrpSpPr>
        <p:grpSpPr>
          <a:xfrm>
            <a:off x="292015" y="5026135"/>
            <a:ext cx="2010756" cy="1026708"/>
            <a:chOff x="0" y="867994"/>
            <a:chExt cx="9144000" cy="4668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7B9B2A-5789-4D2F-A87D-2F6BC92CBD7E}"/>
                </a:ext>
              </a:extLst>
            </p:cNvPr>
            <p:cNvSpPr/>
            <p:nvPr/>
          </p:nvSpPr>
          <p:spPr>
            <a:xfrm>
              <a:off x="0" y="867994"/>
              <a:ext cx="9144000" cy="4085002"/>
            </a:xfrm>
            <a:prstGeom prst="rect">
              <a:avLst/>
            </a:prstGeom>
            <a:gradFill flip="none" rotWithShape="1">
              <a:gsLst>
                <a:gs pos="0">
                  <a:srgbClr val="8EB4E3"/>
                </a:gs>
                <a:gs pos="75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8EB086-1FE5-48BF-92A6-AB33D0D53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21008"/>
              <a:ext cx="9144000" cy="421598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1D6342-762D-4D4D-8D8A-72DAB8C7C60C}"/>
              </a:ext>
            </a:extLst>
          </p:cNvPr>
          <p:cNvGrpSpPr/>
          <p:nvPr/>
        </p:nvGrpSpPr>
        <p:grpSpPr>
          <a:xfrm>
            <a:off x="2472258" y="5026135"/>
            <a:ext cx="2010757" cy="1027258"/>
            <a:chOff x="0" y="772637"/>
            <a:chExt cx="9144000" cy="467149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2CED95-E8BC-42B7-A8B1-131BBB7951B7}"/>
                </a:ext>
              </a:extLst>
            </p:cNvPr>
            <p:cNvSpPr/>
            <p:nvPr/>
          </p:nvSpPr>
          <p:spPr>
            <a:xfrm>
              <a:off x="0" y="772637"/>
              <a:ext cx="9144000" cy="4180363"/>
            </a:xfrm>
            <a:prstGeom prst="rect">
              <a:avLst/>
            </a:prstGeom>
            <a:gradFill flip="none" rotWithShape="1">
              <a:gsLst>
                <a:gs pos="0">
                  <a:srgbClr val="8EB4E3"/>
                </a:gs>
                <a:gs pos="75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17453C8-AAD0-468F-B328-7021BFD52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13867"/>
              <a:ext cx="9144000" cy="403026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176A1E-5B8E-4256-A937-7456C665F9F1}"/>
              </a:ext>
            </a:extLst>
          </p:cNvPr>
          <p:cNvGrpSpPr/>
          <p:nvPr/>
        </p:nvGrpSpPr>
        <p:grpSpPr>
          <a:xfrm>
            <a:off x="4682060" y="5031216"/>
            <a:ext cx="2010755" cy="1021627"/>
            <a:chOff x="0" y="962556"/>
            <a:chExt cx="9144000" cy="464589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9D7105-6844-4C1D-A0E5-EDDF0652B482}"/>
                </a:ext>
              </a:extLst>
            </p:cNvPr>
            <p:cNvSpPr/>
            <p:nvPr/>
          </p:nvSpPr>
          <p:spPr>
            <a:xfrm>
              <a:off x="0" y="962556"/>
              <a:ext cx="9144000" cy="3990444"/>
            </a:xfrm>
            <a:prstGeom prst="rect">
              <a:avLst/>
            </a:prstGeom>
            <a:gradFill flip="none" rotWithShape="1">
              <a:gsLst>
                <a:gs pos="0">
                  <a:srgbClr val="8EB4E3"/>
                </a:gs>
                <a:gs pos="75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0F91C4A-B4CB-4C0F-8135-6CA1C8F3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49552"/>
              <a:ext cx="9144000" cy="4358897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25F0D08-C8A1-4726-AE73-D01A61C1DE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152400"/>
            <a:ext cx="2349415" cy="144880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06182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9B8619-25F8-4DFD-8E9D-DF8FD1A60C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573"/>
            <a:ext cx="9144000" cy="55979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05B362-F263-4539-8E33-B7391C764781}"/>
              </a:ext>
            </a:extLst>
          </p:cNvPr>
          <p:cNvSpPr/>
          <p:nvPr/>
        </p:nvSpPr>
        <p:spPr>
          <a:xfrm>
            <a:off x="0" y="661428"/>
            <a:ext cx="9144000" cy="5607076"/>
          </a:xfrm>
          <a:prstGeom prst="rect">
            <a:avLst/>
          </a:prstGeom>
          <a:solidFill>
            <a:srgbClr val="FFFFFF">
              <a:alpha val="82000"/>
            </a:srgb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0"/>
            <a:ext cx="8229600" cy="685800"/>
          </a:xfrm>
        </p:spPr>
        <p:txBody>
          <a:bodyPr/>
          <a:lstStyle/>
          <a:p>
            <a:r>
              <a:rPr lang="en-US" dirty="0"/>
              <a:t>Core Area Plan and Key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D6CC-0E7F-46A0-B869-8ECA525FCC19}"/>
              </a:ext>
            </a:extLst>
          </p:cNvPr>
          <p:cNvSpPr txBox="1"/>
          <p:nvPr/>
        </p:nvSpPr>
        <p:spPr>
          <a:xfrm>
            <a:off x="152400" y="7620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11.  Programmatic/Management Activities and Implementation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DF242-A98E-4255-8904-7CD413A2B790}"/>
              </a:ext>
            </a:extLst>
          </p:cNvPr>
          <p:cNvSpPr txBox="1"/>
          <p:nvPr/>
        </p:nvSpPr>
        <p:spPr>
          <a:xfrm>
            <a:off x="457200" y="1340187"/>
            <a:ext cx="5010564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Innovation District Management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Educational Programs - Primary, High School, and Vocational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Regular Social Events for Innovation District Workers and Firms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Innovation District Expo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Tours, Demonstrations, and Events that Show Off What’s Happening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Flight Museum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Observation Area for Watching Runway</a:t>
            </a:r>
          </a:p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Coordinate Policy and Regulations that Permit Implementation and Ensure Delivery of Vision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513582-4836-4E48-B313-384C2E1D2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714826"/>
            <a:ext cx="3336681" cy="2347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4CF91-AD9F-4392-830D-FCC4C8924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541" y="1371600"/>
            <a:ext cx="3336682" cy="2209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A074D2-66B7-4EBF-9F5F-DB6D9ADD4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414" y="141440"/>
            <a:ext cx="425396" cy="425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30F25-CEB6-4418-8D0C-D7CCE8274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06" y="132295"/>
            <a:ext cx="425396" cy="425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46653-A965-4410-A045-59015AC45E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3" y="132295"/>
            <a:ext cx="425396" cy="425396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E68CD4A-BB5D-4140-A9F3-27B892127740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9080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Resources\Marketing\Corporate Graphics\Powerpoints\Jpegs for PPT\Arlington East\IMG_51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86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1402080" y="1727200"/>
            <a:ext cx="7349058" cy="1701800"/>
          </a:xfrm>
        </p:spPr>
        <p:txBody>
          <a:bodyPr>
            <a:noAutofit/>
          </a:bodyPr>
          <a:lstStyle/>
          <a:p>
            <a:pPr lvl="0" algn="r" defTabSz="457200" eaLnBrk="1" fontAlgn="auto" hangingPunct="1">
              <a:spcAft>
                <a:spcPts val="0"/>
              </a:spcAft>
              <a:defRPr/>
            </a:pPr>
            <a:r>
              <a:rPr lang="en-US" sz="4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Mary’s County Airport Innovation District</a:t>
            </a:r>
            <a:br>
              <a:rPr lang="en-US" sz="4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  <a:br>
              <a:rPr lang="en-US" sz="4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E22D0BE-03CC-4FC6-BC3E-495989380775}"/>
              </a:ext>
            </a:extLst>
          </p:cNvPr>
          <p:cNvSpPr txBox="1">
            <a:spLocks/>
          </p:cNvSpPr>
          <p:nvPr/>
        </p:nvSpPr>
        <p:spPr>
          <a:xfrm>
            <a:off x="533400" y="5765800"/>
            <a:ext cx="8229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2D05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Torti Gallas + Partners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</a:rPr>
              <a:t>Toole Design Group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8" name="Picture 7" descr="TortiGallas_P_Horiz_4c_0_91_100_0 KO.png">
            <a:extLst>
              <a:ext uri="{FF2B5EF4-FFF2-40B4-BE49-F238E27FC236}">
                <a16:creationId xmlns:a16="http://schemas.microsoft.com/office/drawing/2014/main" id="{16A6020C-F870-441B-B614-569C3BA7B1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8" y="5781428"/>
            <a:ext cx="445584" cy="46697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FB195CD-2AB2-473B-9F15-319289ECF74B}"/>
              </a:ext>
            </a:extLst>
          </p:cNvPr>
          <p:cNvSpPr txBox="1">
            <a:spLocks/>
          </p:cNvSpPr>
          <p:nvPr/>
        </p:nvSpPr>
        <p:spPr>
          <a:xfrm>
            <a:off x="0" y="3556000"/>
            <a:ext cx="8767703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2D05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2000" dirty="0">
                <a:solidFill>
                  <a:schemeClr val="tx1"/>
                </a:solidFill>
              </a:rPr>
              <a:t>The Commissioners of St. </a:t>
            </a:r>
            <a:r>
              <a:rPr lang="en-US" sz="2000">
                <a:solidFill>
                  <a:schemeClr val="tx1"/>
                </a:solidFill>
              </a:rPr>
              <a:t>Mary’s County</a:t>
            </a:r>
            <a:endParaRPr lang="en-US" sz="2000" dirty="0">
              <a:solidFill>
                <a:schemeClr val="tx1"/>
              </a:solidFill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Calvert-St. Mary’s Metropolitan Planning Organization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B70E03A2-268E-43CE-8C16-9F78A8E5A5DB}"/>
              </a:ext>
            </a:extLst>
          </p:cNvPr>
          <p:cNvSpPr txBox="1">
            <a:spLocks/>
          </p:cNvSpPr>
          <p:nvPr/>
        </p:nvSpPr>
        <p:spPr>
          <a:xfrm>
            <a:off x="17929" y="4394200"/>
            <a:ext cx="8767703" cy="25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2D05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November 5, 2019</a:t>
            </a:r>
          </a:p>
        </p:txBody>
      </p:sp>
    </p:spTree>
    <p:extLst>
      <p:ext uri="{BB962C8B-B14F-4D97-AF65-F5344CB8AC3E}">
        <p14:creationId xmlns:p14="http://schemas.microsoft.com/office/powerpoint/2010/main" val="281141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:\2013\13198.WMV\00GN\8GRH\PPT\PTI\IMG_0427.jpg">
            <a:extLst>
              <a:ext uri="{FF2B5EF4-FFF2-40B4-BE49-F238E27FC236}">
                <a16:creationId xmlns:a16="http://schemas.microsoft.com/office/drawing/2014/main" id="{18FC9B71-D79B-45B3-A06C-701C2DF13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880" y="4724400"/>
            <a:ext cx="232512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1" name="Rectangle 51"/>
          <p:cNvSpPr>
            <a:spLocks noChangeArrowheads="1"/>
          </p:cNvSpPr>
          <p:nvPr/>
        </p:nvSpPr>
        <p:spPr bwMode="auto">
          <a:xfrm>
            <a:off x="2319120" y="0"/>
            <a:ext cx="449976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8EB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Districts</a:t>
            </a:r>
            <a:endParaRPr lang="en-US" alt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9120" y="1419761"/>
            <a:ext cx="44997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>
              <a:spcAft>
                <a:spcPts val="600"/>
              </a:spcAft>
            </a:pPr>
            <a:r>
              <a:rPr lang="en-US" altLang="en-US" sz="2200" i="1" dirty="0">
                <a:solidFill>
                  <a:srgbClr val="8EB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“Geographic areas where leading-edge anchor institutions and companies cluster and connect with start-ups, business incubators, and accelerators.  They are also physically compact, transit accessible, and technically-wired and offer mixed-use housing, office, and retail”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4DDF7C00-FF00-43CC-9C82-1402373D3076}"/>
              </a:ext>
            </a:extLst>
          </p:cNvPr>
          <p:cNvSpPr txBox="1">
            <a:spLocks/>
          </p:cNvSpPr>
          <p:nvPr/>
        </p:nvSpPr>
        <p:spPr>
          <a:xfrm>
            <a:off x="2319120" y="4839244"/>
            <a:ext cx="4419600" cy="570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2D05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700" b="0" dirty="0">
                <a:solidFill>
                  <a:schemeClr val="bg1">
                    <a:lumMod val="95000"/>
                  </a:schemeClr>
                </a:solidFill>
              </a:rPr>
              <a:t>Adapted from “The Rise of Innovation Districts: A New Geography of Innovation in America”,</a:t>
            </a:r>
          </a:p>
          <a:p>
            <a:pPr algn="r">
              <a:lnSpc>
                <a:spcPct val="100000"/>
              </a:lnSpc>
            </a:pPr>
            <a:r>
              <a:rPr lang="en-US" sz="700" b="0" dirty="0">
                <a:solidFill>
                  <a:schemeClr val="bg1">
                    <a:lumMod val="95000"/>
                  </a:schemeClr>
                </a:solidFill>
              </a:rPr>
              <a:t>Bruce Katz and Julie Wagner – Brookings Metropolitan Policy Program</a:t>
            </a:r>
          </a:p>
        </p:txBody>
      </p:sp>
      <p:pic>
        <p:nvPicPr>
          <p:cNvPr id="15" name="Picture 7" descr="T:\2013\13198.WMV\01\8GRH\PPT\PTI\CC BY-SA 2.0 Michael Coghlan Cycling in a Suit.jpg">
            <a:extLst>
              <a:ext uri="{FF2B5EF4-FFF2-40B4-BE49-F238E27FC236}">
                <a16:creationId xmlns:a16="http://schemas.microsoft.com/office/drawing/2014/main" id="{894FFABF-1B85-4ECB-B5F4-C06066126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10743"/>
            <a:ext cx="2319120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:\2013\13198.WMV\01\8GRH\PPT\PTI\FDP-PREkoetterkimIMG_0051.jpg">
            <a:extLst>
              <a:ext uri="{FF2B5EF4-FFF2-40B4-BE49-F238E27FC236}">
                <a16:creationId xmlns:a16="http://schemas.microsoft.com/office/drawing/2014/main" id="{BD8A47F8-D6E2-49DC-8C21-9B75EA114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31912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T:\2013\13198.WMV\01\8GRH\PPT\PTI\From Public Relations Firm\shutterstock_127890599.jpg">
            <a:extLst>
              <a:ext uri="{FF2B5EF4-FFF2-40B4-BE49-F238E27FC236}">
                <a16:creationId xmlns:a16="http://schemas.microsoft.com/office/drawing/2014/main" id="{07414DC9-51DB-42D7-9CFE-4377E07D4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880" y="2733261"/>
            <a:ext cx="2325120" cy="19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5E2C56-6B0A-4DA1-910A-33350CEAAA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37"/>
          <a:stretch/>
        </p:blipFill>
        <p:spPr>
          <a:xfrm>
            <a:off x="0" y="2491976"/>
            <a:ext cx="2319119" cy="1782943"/>
          </a:xfrm>
          <a:prstGeom prst="rect">
            <a:avLst/>
          </a:prstGeom>
        </p:spPr>
      </p:pic>
      <p:pic>
        <p:nvPicPr>
          <p:cNvPr id="13" name="Picture 2" descr="T:\2013\13198.WMV\04GN\8GRH\PPT\PTI\14_Brookland_DC_BT_2014.jpg">
            <a:extLst>
              <a:ext uri="{FF2B5EF4-FFF2-40B4-BE49-F238E27FC236}">
                <a16:creationId xmlns:a16="http://schemas.microsoft.com/office/drawing/2014/main" id="{2770328A-DD5B-4C91-AB03-6BAC4EA81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2880" y="0"/>
            <a:ext cx="2325120" cy="265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42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23A69B-3831-4654-9154-78A3D8C1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373" y="-8444"/>
            <a:ext cx="3912626" cy="6866443"/>
          </a:xfrm>
          <a:prstGeom prst="rect">
            <a:avLst/>
          </a:prstGeom>
        </p:spPr>
      </p:pic>
      <p:sp>
        <p:nvSpPr>
          <p:cNvPr id="153651" name="Rectangle 51"/>
          <p:cNvSpPr>
            <a:spLocks noChangeArrowheads="1"/>
          </p:cNvSpPr>
          <p:nvPr/>
        </p:nvSpPr>
        <p:spPr bwMode="auto">
          <a:xfrm>
            <a:off x="171992" y="228600"/>
            <a:ext cx="6686008" cy="791666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Ecosystem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4DDF7C00-FF00-43CC-9C82-1402373D3076}"/>
              </a:ext>
            </a:extLst>
          </p:cNvPr>
          <p:cNvSpPr txBox="1">
            <a:spLocks/>
          </p:cNvSpPr>
          <p:nvPr/>
        </p:nvSpPr>
        <p:spPr>
          <a:xfrm>
            <a:off x="4696443" y="6210844"/>
            <a:ext cx="4419600" cy="570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2D05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700" b="0" dirty="0">
                <a:solidFill>
                  <a:schemeClr val="bg1">
                    <a:lumMod val="95000"/>
                  </a:schemeClr>
                </a:solidFill>
              </a:rPr>
              <a:t>Adapted from “The Rise of Innovation Districts: A New Geography of Innovation in America”,</a:t>
            </a:r>
          </a:p>
          <a:p>
            <a:pPr algn="r">
              <a:lnSpc>
                <a:spcPct val="100000"/>
              </a:lnSpc>
            </a:pPr>
            <a:r>
              <a:rPr lang="en-US" sz="700" b="0" dirty="0">
                <a:solidFill>
                  <a:schemeClr val="bg1">
                    <a:lumMod val="95000"/>
                  </a:schemeClr>
                </a:solidFill>
              </a:rPr>
              <a:t>Bruce Katz and Julie Wagner – Brookings Metropolitan Policy Program</a:t>
            </a:r>
          </a:p>
        </p:txBody>
      </p:sp>
      <p:sp>
        <p:nvSpPr>
          <p:cNvPr id="2" name="Rectangle 1"/>
          <p:cNvSpPr/>
          <p:nvPr/>
        </p:nvSpPr>
        <p:spPr>
          <a:xfrm>
            <a:off x="703372" y="914400"/>
            <a:ext cx="39770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>
              <a:spcAft>
                <a:spcPts val="1800"/>
              </a:spcAft>
            </a:pPr>
            <a:r>
              <a:rPr lang="en-US" altLang="en-US" sz="2800" b="1" dirty="0">
                <a:solidFill>
                  <a:srgbClr val="F588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Assets</a:t>
            </a:r>
            <a:br>
              <a:rPr lang="en-US" altLang="en-US" sz="2800" b="1" dirty="0">
                <a:solidFill>
                  <a:srgbClr val="F588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i="1" dirty="0">
                <a:solidFill>
                  <a:srgbClr val="F588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Firms, Institutions, and Organizations</a:t>
            </a:r>
          </a:p>
          <a:p>
            <a:pPr marL="287338" lvl="1">
              <a:spcAft>
                <a:spcPts val="1800"/>
              </a:spcAft>
            </a:pPr>
            <a:r>
              <a:rPr lang="en-US" altLang="en-US" sz="2800" b="1" dirty="0">
                <a:solidFill>
                  <a:srgbClr val="ADD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Assets</a:t>
            </a:r>
            <a:br>
              <a:rPr lang="en-US" altLang="en-US" sz="2800" b="1" dirty="0">
                <a:solidFill>
                  <a:srgbClr val="ADD3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i="1" dirty="0">
                <a:solidFill>
                  <a:srgbClr val="ADD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Buildings, Open Spaces, Streets, and Infrastructure</a:t>
            </a:r>
          </a:p>
          <a:p>
            <a:pPr marL="287338" lvl="1">
              <a:spcAft>
                <a:spcPts val="1800"/>
              </a:spcAft>
            </a:pPr>
            <a:r>
              <a:rPr lang="en-US" altLang="en-US" sz="2800" b="1" dirty="0">
                <a:solidFill>
                  <a:srgbClr val="75C0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 Assets</a:t>
            </a:r>
            <a:br>
              <a:rPr lang="en-US" altLang="en-US" sz="2800" b="1" dirty="0">
                <a:solidFill>
                  <a:srgbClr val="75C0E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i="1" dirty="0">
                <a:solidFill>
                  <a:srgbClr val="75C0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Relationships, Opportunities, and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F28EE9-A899-4DCA-82C6-966A8F61A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86" y="3654674"/>
            <a:ext cx="707886" cy="70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0AC005-606A-468C-86E4-12442F243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407116"/>
            <a:ext cx="707886" cy="707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33326F-31E9-4955-8997-F24B982CF7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37311"/>
            <a:ext cx="707886" cy="70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B812BE-2EA3-4FBD-A5EA-909EB7269D43}"/>
              </a:ext>
            </a:extLst>
          </p:cNvPr>
          <p:cNvSpPr txBox="1"/>
          <p:nvPr/>
        </p:nvSpPr>
        <p:spPr>
          <a:xfrm>
            <a:off x="152400" y="50292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“[It’s] the synergistic relationship of innovation assets that facilitate idea generation and accelerate commercialization”</a:t>
            </a:r>
          </a:p>
        </p:txBody>
      </p:sp>
    </p:spTree>
    <p:extLst>
      <p:ext uri="{BB962C8B-B14F-4D97-AF65-F5344CB8AC3E}">
        <p14:creationId xmlns:p14="http://schemas.microsoft.com/office/powerpoint/2010/main" val="27411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T:\2015\15388.NMR\00GN\8GRH\PPT\PTI\Westminster New Downtown_Aerial View-Plaza.jpg">
            <a:extLst>
              <a:ext uri="{FF2B5EF4-FFF2-40B4-BE49-F238E27FC236}">
                <a16:creationId xmlns:a16="http://schemas.microsoft.com/office/drawing/2014/main" id="{43AF663D-39BA-4B93-BA6A-24204FD85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178146"/>
            <a:ext cx="4267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1" name="Rectangle 51"/>
          <p:cNvSpPr>
            <a:spLocks noChangeArrowheads="1"/>
          </p:cNvSpPr>
          <p:nvPr/>
        </p:nvSpPr>
        <p:spPr bwMode="auto">
          <a:xfrm>
            <a:off x="0" y="-152400"/>
            <a:ext cx="8915400" cy="761999"/>
          </a:xfrm>
          <a:prstGeom prst="rect">
            <a:avLst/>
          </a:prstGeom>
          <a:noFill/>
          <a:ln>
            <a:noFill/>
          </a:ln>
          <a:effectLst/>
        </p:spPr>
        <p:txBody>
          <a:bodyPr lIns="274320" tIns="274320" rIns="274320" bIns="274320" anchor="t" anchorCtr="0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3000" b="1" dirty="0">
                <a:solidFill>
                  <a:srgbClr val="8EB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altLang="en-US" sz="3200" b="1" dirty="0">
              <a:solidFill>
                <a:srgbClr val="8EB4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3A6EB42-D6FE-451D-979E-15346C6A9566}"/>
              </a:ext>
            </a:extLst>
          </p:cNvPr>
          <p:cNvSpPr txBox="1">
            <a:spLocks/>
          </p:cNvSpPr>
          <p:nvPr/>
        </p:nvSpPr>
        <p:spPr>
          <a:xfrm>
            <a:off x="152400" y="683877"/>
            <a:ext cx="4325081" cy="3354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Grows jobs </a:t>
            </a:r>
            <a:r>
              <a:rPr lang="en-US" sz="1600" dirty="0">
                <a:solidFill>
                  <a:schemeClr val="bg1"/>
                </a:solidFill>
              </a:rPr>
              <a:t>aligned with disruptive forces in the economy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Grows </a:t>
            </a: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better and more accessible jobs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Empowers entrepreneurs </a:t>
            </a:r>
            <a:r>
              <a:rPr lang="en-US" sz="1600" dirty="0"/>
              <a:t>creating jobs &amp; economic growth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Responds to market trends and preference for </a:t>
            </a: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mixed-use compact walkable places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Creates strong foundation for the </a:t>
            </a: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commercialization of ideas </a:t>
            </a:r>
            <a:r>
              <a:rPr lang="en-US" sz="1600" dirty="0">
                <a:solidFill>
                  <a:schemeClr val="bg1"/>
                </a:solidFill>
              </a:rPr>
              <a:t>and creation of businesses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2" descr="T:\2012\12115.MPL\00GN\8GRH\GRH\PER\View 2 Edit and Crop.jpg">
            <a:extLst>
              <a:ext uri="{FF2B5EF4-FFF2-40B4-BE49-F238E27FC236}">
                <a16:creationId xmlns:a16="http://schemas.microsoft.com/office/drawing/2014/main" id="{CDB6BA06-0C5B-486D-B4AF-F79314482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"/>
          <a:stretch/>
        </p:blipFill>
        <p:spPr bwMode="auto">
          <a:xfrm>
            <a:off x="304799" y="4038600"/>
            <a:ext cx="4085805" cy="228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665E76A-C8C1-4CA2-AD48-9387C2417485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12521DF-A49C-4958-9156-A1D88D9324CD}"/>
              </a:ext>
            </a:extLst>
          </p:cNvPr>
          <p:cNvSpPr txBox="1">
            <a:spLocks/>
          </p:cNvSpPr>
          <p:nvPr/>
        </p:nvSpPr>
        <p:spPr>
          <a:xfrm>
            <a:off x="4666521" y="3503277"/>
            <a:ext cx="4477479" cy="350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Increases </a:t>
            </a: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competitiveness </a:t>
            </a:r>
            <a:r>
              <a:rPr lang="en-US" sz="1600" dirty="0"/>
              <a:t>for economy and talent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Promotes </a:t>
            </a: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knowledge spillover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Provides efficient </a:t>
            </a: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access/sharing </a:t>
            </a:r>
            <a:r>
              <a:rPr lang="en-US" sz="1600" dirty="0"/>
              <a:t>of legal advice, sophisticated equipment, special facilities, etc.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Increases efficiency </a:t>
            </a:r>
            <a:r>
              <a:rPr lang="en-US" sz="1600" dirty="0"/>
              <a:t>of ex. infrastructure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Reduces carbon emissions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Helps </a:t>
            </a: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increase revenues</a:t>
            </a:r>
          </a:p>
        </p:txBody>
      </p:sp>
    </p:spTree>
    <p:extLst>
      <p:ext uri="{BB962C8B-B14F-4D97-AF65-F5344CB8AC3E}">
        <p14:creationId xmlns:p14="http://schemas.microsoft.com/office/powerpoint/2010/main" val="1541270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0992" y="2903506"/>
            <a:ext cx="8229600" cy="906494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rgbClr val="8EB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Mary’s Innovation District</a:t>
            </a:r>
            <a:endParaRPr lang="en-US" sz="6400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10596F9-C02A-41A0-844A-9A0C707479A1}"/>
              </a:ext>
            </a:extLst>
          </p:cNvPr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668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8A656B-370A-46B2-A3E9-04EA29DD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2" y="-152400"/>
            <a:ext cx="8229600" cy="906494"/>
          </a:xfrm>
        </p:spPr>
        <p:txBody>
          <a:bodyPr>
            <a:normAutofit/>
          </a:bodyPr>
          <a:lstStyle/>
          <a:p>
            <a:r>
              <a:rPr lang="en-US" sz="3000" dirty="0"/>
              <a:t>Unique Facilities</a:t>
            </a:r>
          </a:p>
        </p:txBody>
      </p:sp>
      <p:sp>
        <p:nvSpPr>
          <p:cNvPr id="5" name="Rectangle 51">
            <a:extLst>
              <a:ext uri="{FF2B5EF4-FFF2-40B4-BE49-F238E27FC236}">
                <a16:creationId xmlns:a16="http://schemas.microsoft.com/office/drawing/2014/main" id="{17D7F78C-1B36-4A54-83BD-3C69569F9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75" y="3890978"/>
            <a:ext cx="37636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altLang="en-US" sz="2200" b="1" dirty="0">
                <a:solidFill>
                  <a:srgbClr val="8EB4E3"/>
                </a:solidFill>
                <a:latin typeface="Interstate"/>
              </a:rPr>
              <a:t>UMD UAS Test Site</a:t>
            </a:r>
          </a:p>
          <a:p>
            <a:pPr marL="512763" lvl="1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0070C0"/>
              </a:solidFill>
              <a:latin typeface="Interstat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C997E5-8ED4-4D49-8D4C-A80130143540}"/>
              </a:ext>
            </a:extLst>
          </p:cNvPr>
          <p:cNvSpPr/>
          <p:nvPr/>
        </p:nvSpPr>
        <p:spPr>
          <a:xfrm>
            <a:off x="152399" y="4245315"/>
            <a:ext cx="37636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Research – Unmanned Flight</a:t>
            </a:r>
          </a:p>
          <a:p>
            <a:pPr marL="573088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Test Fly Drones</a:t>
            </a:r>
          </a:p>
          <a:p>
            <a:pPr marL="573088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Civil and Commercial (some military)</a:t>
            </a:r>
          </a:p>
        </p:txBody>
      </p:sp>
      <p:sp>
        <p:nvSpPr>
          <p:cNvPr id="7" name="Rectangle 51">
            <a:extLst>
              <a:ext uri="{FF2B5EF4-FFF2-40B4-BE49-F238E27FC236}">
                <a16:creationId xmlns:a16="http://schemas.microsoft.com/office/drawing/2014/main" id="{67DD10FE-E4CE-4706-9832-799C44625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3" y="2057400"/>
            <a:ext cx="4038600" cy="757223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200" b="1" dirty="0" err="1">
                <a:solidFill>
                  <a:srgbClr val="8EB4E3"/>
                </a:solidFill>
                <a:latin typeface="Interstate"/>
              </a:rPr>
              <a:t>TechPort</a:t>
            </a:r>
            <a:endParaRPr lang="en-US" altLang="en-US" sz="2200" b="1" dirty="0">
              <a:solidFill>
                <a:srgbClr val="8EB4E3"/>
              </a:solidFill>
              <a:latin typeface="Interstate"/>
            </a:endParaRPr>
          </a:p>
          <a:p>
            <a:pPr marL="512763" lvl="1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0070C0"/>
              </a:solidFill>
              <a:latin typeface="Interstat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75EB8-536E-475D-B657-A10FA32ED48D}"/>
              </a:ext>
            </a:extLst>
          </p:cNvPr>
          <p:cNvSpPr/>
          <p:nvPr/>
        </p:nvSpPr>
        <p:spPr>
          <a:xfrm>
            <a:off x="188842" y="2411737"/>
            <a:ext cx="372718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Business Technology Incubator</a:t>
            </a:r>
          </a:p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Targets Startup and Early Stage Companies</a:t>
            </a:r>
          </a:p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Specialized in Unmanned and Autonomous Systems</a:t>
            </a:r>
          </a:p>
        </p:txBody>
      </p:sp>
      <p:sp>
        <p:nvSpPr>
          <p:cNvPr id="9" name="Rectangle 51">
            <a:extLst>
              <a:ext uri="{FF2B5EF4-FFF2-40B4-BE49-F238E27FC236}">
                <a16:creationId xmlns:a16="http://schemas.microsoft.com/office/drawing/2014/main" id="{4E95D35C-10ED-486D-9E56-AFB8FBC7C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8322" y="536713"/>
            <a:ext cx="4088130" cy="542865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ts val="2200"/>
              </a:lnSpc>
              <a:spcAft>
                <a:spcPts val="300"/>
              </a:spcAft>
            </a:pPr>
            <a:r>
              <a:rPr lang="en-US" altLang="en-US" sz="2200" b="1" dirty="0">
                <a:solidFill>
                  <a:srgbClr val="8EB4E3"/>
                </a:solidFill>
                <a:latin typeface="Interstate"/>
              </a:rPr>
              <a:t>University System of Maryland at Southern Maryland</a:t>
            </a:r>
          </a:p>
          <a:p>
            <a:pPr marL="512763" lvl="1" indent="-225425" algn="l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0070C0"/>
              </a:solidFill>
              <a:latin typeface="Interstat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5B089C-D0C2-4947-9424-8AED813237F2}"/>
              </a:ext>
            </a:extLst>
          </p:cNvPr>
          <p:cNvSpPr/>
          <p:nvPr/>
        </p:nvSpPr>
        <p:spPr>
          <a:xfrm>
            <a:off x="4406342" y="1200164"/>
            <a:ext cx="44129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Focus on Highly Developed &amp; Comprehensive Academic and Professional Educational Opportunities</a:t>
            </a:r>
          </a:p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Graduate &amp; Upper Undergraduate</a:t>
            </a:r>
          </a:p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Technology, Teaching, Management, Health, other professional</a:t>
            </a:r>
          </a:p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New Building Dedicated to Autonomous Research Development, and Education</a:t>
            </a:r>
          </a:p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sz="1600" b="1" i="1" dirty="0">
              <a:solidFill>
                <a:schemeClr val="bg1">
                  <a:lumMod val="75000"/>
                </a:schemeClr>
              </a:solidFill>
              <a:latin typeface="Interstate"/>
            </a:endParaRPr>
          </a:p>
        </p:txBody>
      </p:sp>
      <p:sp>
        <p:nvSpPr>
          <p:cNvPr id="11" name="Rectangle 51">
            <a:extLst>
              <a:ext uri="{FF2B5EF4-FFF2-40B4-BE49-F238E27FC236}">
                <a16:creationId xmlns:a16="http://schemas.microsoft.com/office/drawing/2014/main" id="{AC25D34B-0FD8-4C10-B0B6-53D9B2DBB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3357577"/>
            <a:ext cx="4038600" cy="757223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200" b="1" dirty="0">
                <a:solidFill>
                  <a:srgbClr val="8EB4E3"/>
                </a:solidFill>
                <a:latin typeface="Interstate"/>
              </a:rPr>
              <a:t>IMPAX</a:t>
            </a:r>
          </a:p>
          <a:p>
            <a:pPr marL="512763" lvl="1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0070C0"/>
              </a:solidFill>
              <a:latin typeface="Interstat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DEB6C6-690D-4EB8-BF6D-DBFB4C7C385D}"/>
              </a:ext>
            </a:extLst>
          </p:cNvPr>
          <p:cNvSpPr/>
          <p:nvPr/>
        </p:nvSpPr>
        <p:spPr>
          <a:xfrm>
            <a:off x="4343400" y="3662377"/>
            <a:ext cx="447592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Facilitate Technology Transfer</a:t>
            </a:r>
          </a:p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Work with Industries, Schools, Public</a:t>
            </a:r>
          </a:p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Partnered with Navy and Georgia Tech Research Institute</a:t>
            </a:r>
          </a:p>
        </p:txBody>
      </p:sp>
      <p:sp>
        <p:nvSpPr>
          <p:cNvPr id="13" name="Rectangle 51">
            <a:extLst>
              <a:ext uri="{FF2B5EF4-FFF2-40B4-BE49-F238E27FC236}">
                <a16:creationId xmlns:a16="http://schemas.microsoft.com/office/drawing/2014/main" id="{68451040-BEE9-4016-B725-3A8364553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3" y="762000"/>
            <a:ext cx="4038600" cy="757223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200" b="1" dirty="0">
                <a:solidFill>
                  <a:srgbClr val="8EB4E3"/>
                </a:solidFill>
                <a:latin typeface="Interstate"/>
              </a:rPr>
              <a:t>Airport</a:t>
            </a:r>
          </a:p>
          <a:p>
            <a:pPr marL="512763" lvl="1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0070C0"/>
              </a:solidFill>
              <a:latin typeface="Interstate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B1034B-6BAD-4AF3-87B3-0A35D2ACAE11}"/>
              </a:ext>
            </a:extLst>
          </p:cNvPr>
          <p:cNvSpPr/>
          <p:nvPr/>
        </p:nvSpPr>
        <p:spPr>
          <a:xfrm>
            <a:off x="188842" y="1143000"/>
            <a:ext cx="3727181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Runway Access</a:t>
            </a:r>
          </a:p>
          <a:p>
            <a:pPr marL="573088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Extending Runway for Larger Plane Access</a:t>
            </a:r>
          </a:p>
        </p:txBody>
      </p:sp>
      <p:sp>
        <p:nvSpPr>
          <p:cNvPr id="15" name="Rectangle 51">
            <a:extLst>
              <a:ext uri="{FF2B5EF4-FFF2-40B4-BE49-F238E27FC236}">
                <a16:creationId xmlns:a16="http://schemas.microsoft.com/office/drawing/2014/main" id="{08C901D5-58AA-48B1-A779-0126C8DE7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8321" y="4805377"/>
            <a:ext cx="4267201" cy="757223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Aft>
                <a:spcPts val="300"/>
              </a:spcAft>
            </a:pPr>
            <a:r>
              <a:rPr lang="en-US" altLang="en-US" sz="2200" b="1" dirty="0">
                <a:solidFill>
                  <a:srgbClr val="8EB4E3"/>
                </a:solidFill>
                <a:latin typeface="Interstate"/>
              </a:rPr>
              <a:t>Existing Industry</a:t>
            </a:r>
          </a:p>
          <a:p>
            <a:pPr marL="573088" lvl="1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Aviation Aeronautic Modification &amp;  Repair</a:t>
            </a:r>
          </a:p>
          <a:p>
            <a:pPr marL="573088" lvl="1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Cyber Technology</a:t>
            </a:r>
          </a:p>
          <a:p>
            <a:pPr marL="573088" lvl="1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600" b="1" i="1" dirty="0">
                <a:solidFill>
                  <a:schemeClr val="bg1">
                    <a:lumMod val="75000"/>
                  </a:schemeClr>
                </a:solidFill>
                <a:latin typeface="Interstate"/>
              </a:rPr>
              <a:t>Other Research</a:t>
            </a:r>
          </a:p>
          <a:p>
            <a:pPr marL="512763" lvl="1" indent="-225425" algn="l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0070C0"/>
              </a:solidFill>
              <a:latin typeface="Interstate"/>
            </a:endParaRPr>
          </a:p>
        </p:txBody>
      </p:sp>
    </p:spTree>
    <p:extLst>
      <p:ext uri="{BB962C8B-B14F-4D97-AF65-F5344CB8AC3E}">
        <p14:creationId xmlns:p14="http://schemas.microsoft.com/office/powerpoint/2010/main" val="16165534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D490A0-7674-4E1B-ABAF-2D7C324D5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0"/>
            <a:ext cx="9144000" cy="1523999"/>
          </a:xfrm>
          <a:prstGeom prst="rect">
            <a:avLst/>
          </a:prstGeom>
        </p:spPr>
      </p:pic>
      <p:sp>
        <p:nvSpPr>
          <p:cNvPr id="153651" name="Rectangle 51"/>
          <p:cNvSpPr>
            <a:spLocks noChangeArrowheads="1"/>
          </p:cNvSpPr>
          <p:nvPr/>
        </p:nvSpPr>
        <p:spPr bwMode="auto">
          <a:xfrm>
            <a:off x="228600" y="0"/>
            <a:ext cx="8305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rgbClr val="8EB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We’ve Heard</a:t>
            </a:r>
            <a:endParaRPr lang="en-US" alt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701040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EA228-7262-417D-8F23-BBC4B4CB21E9}" type="slidenum">
              <a:rPr lang="en-US" smtClean="0">
                <a:solidFill>
                  <a:schemeClr val="bg1"/>
                </a:solidFill>
              </a:rPr>
              <a:pPr algn="r"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32D6E-6F9A-4F08-AED3-F9AD8A2CE9DC}"/>
              </a:ext>
            </a:extLst>
          </p:cNvPr>
          <p:cNvSpPr txBox="1"/>
          <p:nvPr/>
        </p:nvSpPr>
        <p:spPr>
          <a:xfrm>
            <a:off x="152400" y="551329"/>
            <a:ext cx="8839200" cy="4724400"/>
          </a:xfrm>
          <a:prstGeom prst="rect">
            <a:avLst/>
          </a:prstGeom>
          <a:noFill/>
        </p:spPr>
        <p:txBody>
          <a:bodyPr wrap="square" numCol="2" spcCol="914400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Maintaining airport operations is a priority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(and larger) hangars with taxiway access are needed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Airport is isolated and hidden - Let people know where it is, what’s happening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area is desirable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demonstrate tech and innovation on-site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diversify economic drivers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attract and retain residents and employees, especially young professionals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a variety of housing types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connect education with tech jobs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improved connections and circulation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walkability/Add sidewalks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safe and connected network of trails, paths, and transit lanes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amenities – Food, Drink, Services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places for gathering and relaxing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additional meeting and conference space</a:t>
            </a:r>
          </a:p>
        </p:txBody>
      </p:sp>
    </p:spTree>
    <p:extLst>
      <p:ext uri="{BB962C8B-B14F-4D97-AF65-F5344CB8AC3E}">
        <p14:creationId xmlns:p14="http://schemas.microsoft.com/office/powerpoint/2010/main" val="9217287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1449</Words>
  <Application>Microsoft Office PowerPoint</Application>
  <PresentationFormat>On-screen Show (4:3)</PresentationFormat>
  <Paragraphs>293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Interstate</vt:lpstr>
      <vt:lpstr>1_Office Theme</vt:lpstr>
      <vt:lpstr>2_Office Theme</vt:lpstr>
      <vt:lpstr>St. Mary’s County Airport Innovation District Master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St. Mary’s Innovation District</vt:lpstr>
      <vt:lpstr>Unique Facilities</vt:lpstr>
      <vt:lpstr>PowerPoint Presentation</vt:lpstr>
      <vt:lpstr>Innovation District Boundary</vt:lpstr>
      <vt:lpstr>Proposed Innovation District Boundary</vt:lpstr>
      <vt:lpstr>Framework and Plan Elements</vt:lpstr>
      <vt:lpstr>Key Elements</vt:lpstr>
      <vt:lpstr>Core Area Plan and Key Elements</vt:lpstr>
      <vt:lpstr>Core Area Plan and Key Elements</vt:lpstr>
      <vt:lpstr>Core Area Plan and Key Elements</vt:lpstr>
      <vt:lpstr>Innovation Square</vt:lpstr>
      <vt:lpstr>Core Area Plan and Key Elements</vt:lpstr>
      <vt:lpstr>Core Area Plan and Key Elements</vt:lpstr>
      <vt:lpstr>Core Area Plan and Key Elements</vt:lpstr>
      <vt:lpstr>Core Area Plan and Key Elements</vt:lpstr>
      <vt:lpstr>Core Area Plan and Key Elements</vt:lpstr>
      <vt:lpstr>Core Area Plan and Key Elements</vt:lpstr>
      <vt:lpstr>Core Area Plan and Key Elements</vt:lpstr>
      <vt:lpstr>Innovation Village Park</vt:lpstr>
      <vt:lpstr>Core Area Plan and Key Elements</vt:lpstr>
      <vt:lpstr>Core Area Plan and Key Elements</vt:lpstr>
      <vt:lpstr>Redevelopment Scenarios</vt:lpstr>
      <vt:lpstr>Core Area Plan and Key Elements</vt:lpstr>
      <vt:lpstr>Core Area Plan and Key Elements</vt:lpstr>
      <vt:lpstr>Core Area Plan and Key Elements</vt:lpstr>
      <vt:lpstr>Transportation &amp; Mobility Options: Walking, Biking, Micro-Mobility</vt:lpstr>
      <vt:lpstr>Street Typology</vt:lpstr>
      <vt:lpstr>Core Area Plan and Key Elements</vt:lpstr>
      <vt:lpstr>St. Mary’s County Airport Innovation District Master Plan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Mary’s Innovation District Master Plan</dc:title>
  <dc:creator>Tim Zork</dc:creator>
  <cp:lastModifiedBy>Chris Kaselemis</cp:lastModifiedBy>
  <cp:revision>110</cp:revision>
  <cp:lastPrinted>2019-10-25T16:16:49Z</cp:lastPrinted>
  <dcterms:created xsi:type="dcterms:W3CDTF">2019-08-26T20:24:16Z</dcterms:created>
  <dcterms:modified xsi:type="dcterms:W3CDTF">2019-10-30T17:58:13Z</dcterms:modified>
</cp:coreProperties>
</file>